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0"/>
  </p:handoutMasterIdLst>
  <p:sldIdLst>
    <p:sldId id="302" r:id="rId3"/>
    <p:sldId id="324" r:id="rId5"/>
    <p:sldId id="350" r:id="rId6"/>
    <p:sldId id="348" r:id="rId7"/>
    <p:sldId id="347" r:id="rId8"/>
    <p:sldId id="346" r:id="rId9"/>
    <p:sldId id="344" r:id="rId10"/>
    <p:sldId id="343" r:id="rId11"/>
    <p:sldId id="342" r:id="rId12"/>
    <p:sldId id="341" r:id="rId13"/>
    <p:sldId id="340" r:id="rId14"/>
    <p:sldId id="339" r:id="rId15"/>
    <p:sldId id="338" r:id="rId16"/>
    <p:sldId id="337" r:id="rId17"/>
    <p:sldId id="336" r:id="rId18"/>
    <p:sldId id="335" r:id="rId19"/>
    <p:sldId id="334" r:id="rId20"/>
    <p:sldId id="333" r:id="rId21"/>
    <p:sldId id="332" r:id="rId22"/>
    <p:sldId id="331" r:id="rId23"/>
    <p:sldId id="330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33550" y="2886075"/>
            <a:ext cx="8724900" cy="1085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5741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28645" y="3280580"/>
            <a:ext cx="403896" cy="360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2939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19949" y="2381494"/>
            <a:ext cx="1989974" cy="41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416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25894" y="5322046"/>
            <a:ext cx="1970931" cy="409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989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48755" y="4004945"/>
            <a:ext cx="1701165" cy="73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554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43324" y="3180043"/>
            <a:ext cx="895012" cy="486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4128135"/>
            <a:ext cx="1772285" cy="1169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1764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38387" y="3787411"/>
            <a:ext cx="371335" cy="409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908890"/>
            <a:ext cx="11340000" cy="42433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7451" y="4398959"/>
            <a:ext cx="437984" cy="390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86643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431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34811" y="2385877"/>
            <a:ext cx="323727" cy="390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7681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0013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38387" y="5090592"/>
            <a:ext cx="380856" cy="390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90792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3215" y="2346325"/>
            <a:ext cx="3094355" cy="421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2890" y="3194685"/>
            <a:ext cx="8320405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3423" y="4241372"/>
            <a:ext cx="5331093" cy="1318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3215" y="6108700"/>
            <a:ext cx="5499100" cy="412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7" grpId="0" animBg="1"/>
      <p:bldP spid="1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90519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321914" y="3166683"/>
            <a:ext cx="5560503" cy="1371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5100320"/>
            <a:ext cx="525462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5949315"/>
            <a:ext cx="9046210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bldLvl="0" animBg="1"/>
      <p:bldP spid="20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94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764540"/>
            <a:ext cx="11340000" cy="60421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0205" y="5105400"/>
            <a:ext cx="8935085" cy="70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70205" y="6077585"/>
            <a:ext cx="4627245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1654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91135" y="2060575"/>
            <a:ext cx="7304405" cy="741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35280" y="3213100"/>
            <a:ext cx="7752080" cy="741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18745" y="4076700"/>
            <a:ext cx="7304405" cy="741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91135" y="5085080"/>
            <a:ext cx="7304405" cy="741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91135" y="6092825"/>
            <a:ext cx="7304405" cy="741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9" grpId="0" bldLvl="0" animBg="1"/>
      <p:bldP spid="30" grpId="0" bldLvl="0" animBg="1"/>
      <p:bldP spid="31" grpId="0" bldLvl="0" animBg="1"/>
      <p:bldP spid="32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31829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6527800" y="3340735"/>
            <a:ext cx="4368165" cy="2640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9690" y="2636520"/>
            <a:ext cx="3707130" cy="3655695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191135" y="2060575"/>
            <a:ext cx="7304405" cy="797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7752080" y="2636520"/>
            <a:ext cx="3586480" cy="3689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91135" y="3284855"/>
            <a:ext cx="7304405" cy="741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18745" y="4220845"/>
            <a:ext cx="7304405" cy="741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18745" y="5300980"/>
            <a:ext cx="7304405" cy="741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90417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91135" y="2060575"/>
            <a:ext cx="7304405" cy="741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91135" y="3058160"/>
            <a:ext cx="7304405" cy="741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18745" y="4149090"/>
            <a:ext cx="7304405" cy="741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1445" y="836930"/>
            <a:ext cx="3707130" cy="3655695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7823835" y="803275"/>
            <a:ext cx="3586480" cy="3689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0" grpId="0" bldLvl="0" animBg="1"/>
      <p:bldP spid="21" grpId="0" bldLvl="0" animBg="1"/>
      <p:bldP spid="2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28096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456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3701373"/>
            <a:ext cx="371335" cy="409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764540"/>
            <a:ext cx="10776585" cy="61899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12350" y="2996565"/>
            <a:ext cx="565150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608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20230" y="2328545"/>
            <a:ext cx="1141730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357450"/>
            <a:ext cx="11340000" cy="343619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588010" y="5877325"/>
            <a:ext cx="2589823" cy="505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485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43695" y="2054860"/>
            <a:ext cx="1069975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73550" y="5271135"/>
            <a:ext cx="2256790" cy="727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45"/>
            <a:ext cx="11340000" cy="53712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5412237"/>
            <a:ext cx="371335" cy="409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73"/>
          <a:stretch>
            <a:fillRect/>
          </a:stretch>
        </p:blipFill>
        <p:spPr>
          <a:xfrm>
            <a:off x="5159375" y="4869180"/>
            <a:ext cx="2876550" cy="2694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03141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63</cp:revision>
  <dcterms:created xsi:type="dcterms:W3CDTF">2015-09-16T06:44:00Z</dcterms:created>
  <dcterms:modified xsi:type="dcterms:W3CDTF">2024-10-28T04:02:30Z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