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302" r:id="rId3"/>
    <p:sldId id="324" r:id="rId4"/>
    <p:sldId id="336" r:id="rId5"/>
    <p:sldId id="334" r:id="rId6"/>
    <p:sldId id="333" r:id="rId8"/>
    <p:sldId id="332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420620"/>
            <a:ext cx="1037082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660" y="3429000"/>
            <a:ext cx="7998460" cy="842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347550"/>
            <a:ext cx="11340000" cy="5529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6630" y="4868545"/>
            <a:ext cx="14579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8"/>
          <a:stretch>
            <a:fillRect/>
          </a:stretch>
        </p:blipFill>
        <p:spPr>
          <a:xfrm>
            <a:off x="8040370" y="4292600"/>
            <a:ext cx="3260725" cy="25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1171555" cy="60191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692990"/>
            <a:ext cx="100516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7560" y="5150981"/>
            <a:ext cx="320706" cy="36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10056495" y="2132965"/>
            <a:ext cx="212407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04850"/>
            <a:ext cx="10784840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5313045"/>
            <a:ext cx="5308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5231765" y="4869180"/>
            <a:ext cx="3328670" cy="211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873740" cy="6138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0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493215"/>
            <a:ext cx="11340000" cy="41031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780304"/>
            <a:ext cx="371334" cy="4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/>
          <a:stretch>
            <a:fillRect/>
          </a:stretch>
        </p:blipFill>
        <p:spPr>
          <a:xfrm>
            <a:off x="3935730" y="4220845"/>
            <a:ext cx="3070860" cy="304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3755"/>
            <a:ext cx="9837420" cy="1868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426970"/>
            <a:ext cx="9839325" cy="4498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8200"/>
            <a:ext cx="9979025" cy="520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5013325"/>
            <a:ext cx="97155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10056495" y="2924810"/>
            <a:ext cx="2409825" cy="251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2024-10-28T05:44:05Z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