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6" r:id="rId10"/>
    <p:sldId id="345" r:id="rId11"/>
    <p:sldId id="344" r:id="rId12"/>
    <p:sldId id="342" r:id="rId13"/>
    <p:sldId id="341" r:id="rId14"/>
    <p:sldId id="339" r:id="rId15"/>
    <p:sldId id="338" r:id="rId16"/>
    <p:sldId id="337" r:id="rId17"/>
    <p:sldId id="336" r:id="rId18"/>
    <p:sldId id="335" r:id="rId19"/>
    <p:sldId id="384" r:id="rId20"/>
    <p:sldId id="385" r:id="rId21"/>
    <p:sldId id="386" r:id="rId22"/>
    <p:sldId id="387" r:id="rId23"/>
    <p:sldId id="388" r:id="rId24"/>
    <p:sldId id="334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68955"/>
            <a:ext cx="10910570" cy="7804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9865360" y="3573145"/>
            <a:ext cx="2326640" cy="33064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692785"/>
            <a:ext cx="10518775" cy="5290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795" y="4004945"/>
            <a:ext cx="60579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836930"/>
            <a:ext cx="9361170" cy="6043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38845" y="5528310"/>
            <a:ext cx="69342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 t="-1497" r="31255" b="1497"/>
          <a:stretch>
            <a:fillRect/>
          </a:stretch>
        </p:blipFill>
        <p:spPr>
          <a:xfrm>
            <a:off x="9840595" y="1844675"/>
            <a:ext cx="2160270" cy="433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7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872162"/>
            <a:ext cx="342770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4944110" y="3576955"/>
            <a:ext cx="261366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5179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850" y="3717290"/>
            <a:ext cx="2717800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9798" y="5329863"/>
            <a:ext cx="323727" cy="3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/>
          <a:stretch>
            <a:fillRect/>
          </a:stretch>
        </p:blipFill>
        <p:spPr>
          <a:xfrm>
            <a:off x="4799965" y="4221480"/>
            <a:ext cx="4017010" cy="278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0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3748410"/>
            <a:ext cx="2608866" cy="4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760" y="4364990"/>
            <a:ext cx="551688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3619500"/>
            <a:ext cx="4196715" cy="280416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188085" y="5046980"/>
            <a:ext cx="551688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83615" y="5661025"/>
            <a:ext cx="551688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bldLvl="0" animBg="1"/>
      <p:bldP spid="28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8581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9425" y="1484630"/>
            <a:ext cx="642239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2282190"/>
            <a:ext cx="642239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7670" y="2924810"/>
            <a:ext cx="6422390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380" y="4081780"/>
            <a:ext cx="642239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915" y="4710430"/>
            <a:ext cx="642239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9380" y="5373370"/>
            <a:ext cx="7260590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17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3789045"/>
            <a:ext cx="3622675" cy="267525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23570" y="3860800"/>
            <a:ext cx="6422390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5960" y="5319395"/>
            <a:ext cx="642239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360045" y="899795"/>
            <a:ext cx="8688750" cy="3756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700530"/>
            <a:ext cx="8057515" cy="220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1990" y="899795"/>
            <a:ext cx="247586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077335"/>
            <a:ext cx="8057515" cy="220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20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78345" y="836930"/>
            <a:ext cx="388493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628775"/>
            <a:ext cx="551688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735955" y="1698625"/>
            <a:ext cx="378714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03835" y="2637155"/>
            <a:ext cx="10549255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3860800"/>
            <a:ext cx="660527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7625" y="5157470"/>
            <a:ext cx="963676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5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04275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1593" y="5472604"/>
            <a:ext cx="361601" cy="39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7967980" y="260985"/>
            <a:ext cx="2153920" cy="264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2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" y="2853055"/>
            <a:ext cx="6195695" cy="208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925955"/>
            <a:ext cx="4172585" cy="277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418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295775" y="972820"/>
            <a:ext cx="426339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915" y="1700530"/>
            <a:ext cx="469328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62915" y="2475230"/>
            <a:ext cx="469328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3122930"/>
            <a:ext cx="1092136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t="27755"/>
          <a:stretch>
            <a:fillRect/>
          </a:stretch>
        </p:blipFill>
        <p:spPr>
          <a:xfrm>
            <a:off x="7680370" y="3923460"/>
            <a:ext cx="4883740" cy="283421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25" y="3860800"/>
            <a:ext cx="4172585" cy="277114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191135" y="4509135"/>
            <a:ext cx="284924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143885" y="4509135"/>
            <a:ext cx="455866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60045" y="5181600"/>
            <a:ext cx="60642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60045" y="5919470"/>
            <a:ext cx="417893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584065" y="5863590"/>
            <a:ext cx="275145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" grpId="0" bldLvl="0" animBg="1"/>
      <p:bldP spid="37" grpId="0" bldLvl="0" animBg="1"/>
      <p:bldP spid="38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646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1127760" y="1557020"/>
            <a:ext cx="60642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293620"/>
            <a:ext cx="753300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0045" y="3030220"/>
            <a:ext cx="753364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915" y="3766820"/>
            <a:ext cx="6931025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5014595"/>
            <a:ext cx="6064250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991870"/>
            <a:ext cx="10384790" cy="7391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263525" y="1530350"/>
            <a:ext cx="10612120" cy="53276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36635" y="5427345"/>
            <a:ext cx="1304925" cy="11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899795"/>
            <a:ext cx="10920775" cy="5692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5130800"/>
            <a:ext cx="1299845" cy="127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900000"/>
            <a:ext cx="11340000" cy="4153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2828" y="3681837"/>
            <a:ext cx="437984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5" r="40945"/>
          <a:stretch>
            <a:fillRect/>
          </a:stretch>
        </p:blipFill>
        <p:spPr>
          <a:xfrm>
            <a:off x="10302875" y="4509135"/>
            <a:ext cx="1904365" cy="243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3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3677948"/>
            <a:ext cx="571284" cy="39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/>
          <a:stretch>
            <a:fillRect/>
          </a:stretch>
        </p:blipFill>
        <p:spPr>
          <a:xfrm>
            <a:off x="6960235" y="3213100"/>
            <a:ext cx="3300095" cy="324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0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2853944"/>
            <a:ext cx="1018790" cy="54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4799965" y="3644900"/>
            <a:ext cx="2959100" cy="311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3005999"/>
            <a:ext cx="34277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9"/>
          <a:stretch>
            <a:fillRect/>
          </a:stretch>
        </p:blipFill>
        <p:spPr>
          <a:xfrm>
            <a:off x="4295775" y="3068955"/>
            <a:ext cx="5908040" cy="358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8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358845"/>
            <a:ext cx="11340000" cy="20179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4437380"/>
            <a:ext cx="3125470" cy="22104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960" y="4293235"/>
            <a:ext cx="771525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960" y="5147945"/>
            <a:ext cx="77152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960" y="5861050"/>
            <a:ext cx="77152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8"/>
          <a:stretch>
            <a:fillRect/>
          </a:stretch>
        </p:blipFill>
        <p:spPr>
          <a:xfrm>
            <a:off x="360045" y="899795"/>
            <a:ext cx="6672625" cy="2136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41" b="63583"/>
          <a:stretch>
            <a:fillRect/>
          </a:stretch>
        </p:blipFill>
        <p:spPr>
          <a:xfrm>
            <a:off x="335915" y="3035935"/>
            <a:ext cx="6912610" cy="1905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9380" y="1772920"/>
            <a:ext cx="77152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420620"/>
            <a:ext cx="77152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6380" y="2997200"/>
            <a:ext cx="77152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625" y="3717290"/>
            <a:ext cx="77152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4437380"/>
            <a:ext cx="77152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12"/>
          <a:stretch>
            <a:fillRect/>
          </a:stretch>
        </p:blipFill>
        <p:spPr>
          <a:xfrm>
            <a:off x="407670" y="1412670"/>
            <a:ext cx="11339830" cy="32056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70840" y="2637155"/>
            <a:ext cx="535940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807710" y="2637155"/>
            <a:ext cx="535940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48310" y="3357245"/>
            <a:ext cx="535940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79425" y="4077335"/>
            <a:ext cx="535940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  <p:bldP spid="3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2024-10-28T08:31:09Z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