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4" r:id="rId5"/>
    <p:sldId id="353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0" r:id="rId16"/>
    <p:sldId id="338" r:id="rId17"/>
    <p:sldId id="337" r:id="rId18"/>
    <p:sldId id="336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1340485"/>
            <a:ext cx="6519545" cy="42506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720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9670" y="4672962"/>
            <a:ext cx="5875790" cy="43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09955" y="5372735"/>
            <a:ext cx="6452235" cy="119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84"/>
          <a:stretch>
            <a:fillRect/>
          </a:stretch>
        </p:blipFill>
        <p:spPr>
          <a:xfrm>
            <a:off x="263525" y="764540"/>
            <a:ext cx="11339830" cy="60488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54" r="87294"/>
          <a:stretch>
            <a:fillRect/>
          </a:stretch>
        </p:blipFill>
        <p:spPr>
          <a:xfrm>
            <a:off x="10921365" y="5877355"/>
            <a:ext cx="1440860" cy="880315"/>
          </a:xfrm>
          <a:prstGeom prst="rect">
            <a:avLst/>
          </a:prstGeom>
        </p:spPr>
      </p:pic>
      <p:sp useBgFill="1">
        <p:nvSpPr>
          <p:cNvPr id="48" name="矩形 47"/>
          <p:cNvSpPr/>
          <p:nvPr/>
        </p:nvSpPr>
        <p:spPr bwMode="white">
          <a:xfrm>
            <a:off x="335280" y="1917065"/>
            <a:ext cx="6452235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263525" y="2978150"/>
            <a:ext cx="3214370" cy="92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3618865" y="2811780"/>
            <a:ext cx="3843020" cy="109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19380" y="4149090"/>
            <a:ext cx="1107122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19380" y="5076825"/>
            <a:ext cx="1107122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191135" y="5805170"/>
            <a:ext cx="11829415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4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30950" y="3655695"/>
            <a:ext cx="292227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544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140915"/>
            <a:ext cx="11340000" cy="25897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9875" y="3389378"/>
            <a:ext cx="380856" cy="401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15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7531" y="3015104"/>
            <a:ext cx="323727" cy="39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32"/>
          <a:stretch>
            <a:fillRect/>
          </a:stretch>
        </p:blipFill>
        <p:spPr>
          <a:xfrm>
            <a:off x="7392670" y="2925445"/>
            <a:ext cx="4248830" cy="3862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84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77355" y="3408045"/>
            <a:ext cx="126682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7"/>
          <a:stretch>
            <a:fillRect/>
          </a:stretch>
        </p:blipFill>
        <p:spPr>
          <a:xfrm>
            <a:off x="8119745" y="3641725"/>
            <a:ext cx="5385435" cy="321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816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27760" y="3717290"/>
            <a:ext cx="678561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7464425" y="2997200"/>
            <a:ext cx="4204970" cy="3397885"/>
            <a:chOff x="11642" y="4720"/>
            <a:chExt cx="6622" cy="53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rcRect l="-5412" t="-17398"/>
            <a:stretch>
              <a:fillRect/>
            </a:stretch>
          </p:blipFill>
          <p:spPr>
            <a:xfrm>
              <a:off x="11642" y="4720"/>
              <a:ext cx="6622" cy="5351"/>
            </a:xfrm>
            <a:prstGeom prst="snip2SameRect">
              <a:avLst/>
            </a:prstGeom>
          </p:spPr>
        </p:pic>
        <p:sp useBgFill="1">
          <p:nvSpPr>
            <p:cNvPr id="16" name="矩形 15"/>
            <p:cNvSpPr/>
            <p:nvPr/>
          </p:nvSpPr>
          <p:spPr bwMode="white">
            <a:xfrm>
              <a:off x="11869" y="5854"/>
              <a:ext cx="1995" cy="901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 useBgFill="1">
        <p:nvSpPr>
          <p:cNvPr id="18" name="矩形 17"/>
          <p:cNvSpPr/>
          <p:nvPr/>
        </p:nvSpPr>
        <p:spPr bwMode="white">
          <a:xfrm>
            <a:off x="1056005" y="4437380"/>
            <a:ext cx="4216400" cy="159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02"/>
          <a:stretch>
            <a:fillRect/>
          </a:stretch>
        </p:blipFill>
        <p:spPr>
          <a:xfrm>
            <a:off x="360045" y="899795"/>
            <a:ext cx="11339830" cy="58411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89" r="79258"/>
          <a:stretch>
            <a:fillRect/>
          </a:stretch>
        </p:blipFill>
        <p:spPr>
          <a:xfrm>
            <a:off x="6744335" y="5877355"/>
            <a:ext cx="2352085" cy="69934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6456045" y="764540"/>
            <a:ext cx="4654550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2771140"/>
            <a:ext cx="678561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770" y="3500755"/>
            <a:ext cx="9290050" cy="211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5993765"/>
            <a:ext cx="633476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671945" y="5993765"/>
            <a:ext cx="347535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48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2877820"/>
            <a:ext cx="3611245" cy="356679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479425" y="2550160"/>
            <a:ext cx="685228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3125" y="3413760"/>
            <a:ext cx="685228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06425" y="4340860"/>
            <a:ext cx="685228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960" y="5085080"/>
            <a:ext cx="685228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360045" y="899795"/>
            <a:ext cx="6168435" cy="322326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263525" y="1772920"/>
            <a:ext cx="685228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708910"/>
            <a:ext cx="685228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380" y="3413760"/>
            <a:ext cx="685228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61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4532656"/>
            <a:ext cx="342770" cy="3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16"/>
          <a:stretch>
            <a:fillRect/>
          </a:stretch>
        </p:blipFill>
        <p:spPr>
          <a:xfrm>
            <a:off x="7679690" y="1196975"/>
            <a:ext cx="2955290" cy="2611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90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8615" y="188595"/>
            <a:ext cx="1946275" cy="2269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908685"/>
            <a:ext cx="10012045" cy="39858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5590" y="4725035"/>
            <a:ext cx="4260850" cy="206565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58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3" t="-2178" r="49362" b="2178"/>
          <a:stretch>
            <a:fillRect/>
          </a:stretch>
        </p:blipFill>
        <p:spPr>
          <a:xfrm>
            <a:off x="8951595" y="764540"/>
            <a:ext cx="3240405" cy="3702685"/>
          </a:xfrm>
          <a:prstGeom prst="parallelogram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rcRect l="-1542" t="1716" r="-2732" b="3569"/>
          <a:stretch>
            <a:fillRect/>
          </a:stretch>
        </p:blipFill>
        <p:spPr>
          <a:xfrm>
            <a:off x="9173845" y="980440"/>
            <a:ext cx="3024505" cy="2446655"/>
          </a:xfrm>
          <a:prstGeom prst="parallelogram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263525" y="1772920"/>
            <a:ext cx="406082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367530" y="1628775"/>
            <a:ext cx="406082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35280" y="2420620"/>
            <a:ext cx="5489575" cy="11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60045" y="3959225"/>
            <a:ext cx="918337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35280" y="4653280"/>
            <a:ext cx="448818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944110" y="4725035"/>
            <a:ext cx="560324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09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r="11317" b="8352"/>
          <a:stretch>
            <a:fillRect/>
          </a:stretch>
        </p:blipFill>
        <p:spPr>
          <a:xfrm>
            <a:off x="8127365" y="899795"/>
            <a:ext cx="4064635" cy="2736215"/>
          </a:xfrm>
          <a:prstGeom prst="parallelogram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rcRect l="-6323" r="-11771" b="563"/>
          <a:stretch>
            <a:fillRect/>
          </a:stretch>
        </p:blipFill>
        <p:spPr>
          <a:xfrm>
            <a:off x="8127365" y="981075"/>
            <a:ext cx="4142105" cy="2305685"/>
          </a:xfrm>
          <a:prstGeom prst="parallelogram">
            <a:avLst/>
          </a:prstGeom>
        </p:spPr>
      </p:pic>
      <p:sp useBgFill="1">
        <p:nvSpPr>
          <p:cNvPr id="45" name="矩形 44"/>
          <p:cNvSpPr/>
          <p:nvPr/>
        </p:nvSpPr>
        <p:spPr bwMode="white">
          <a:xfrm>
            <a:off x="335280" y="1844675"/>
            <a:ext cx="249555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927350" y="1844675"/>
            <a:ext cx="249555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35280" y="2637155"/>
            <a:ext cx="588454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33680" y="3500755"/>
            <a:ext cx="611695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456045" y="3573145"/>
            <a:ext cx="249555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4364355"/>
            <a:ext cx="529082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33680" y="4944110"/>
            <a:ext cx="977773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525" y="5877560"/>
            <a:ext cx="977773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3479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119380" y="1917065"/>
            <a:ext cx="9777730" cy="138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573145"/>
            <a:ext cx="259588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783840" y="3573145"/>
            <a:ext cx="293624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 flipV="1">
            <a:off x="263525" y="4300220"/>
            <a:ext cx="667385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 flipV="1">
            <a:off x="263525" y="5157470"/>
            <a:ext cx="667385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76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55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1340690"/>
            <a:ext cx="11340000" cy="5655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9797" y="5444612"/>
            <a:ext cx="342770" cy="39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5"/>
          <a:stretch>
            <a:fillRect/>
          </a:stretch>
        </p:blipFill>
        <p:spPr>
          <a:xfrm>
            <a:off x="8112125" y="692785"/>
            <a:ext cx="2569210" cy="2113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3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065030"/>
            <a:ext cx="371335" cy="40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/>
          <a:stretch>
            <a:fillRect/>
          </a:stretch>
        </p:blipFill>
        <p:spPr>
          <a:xfrm>
            <a:off x="4295775" y="3573145"/>
            <a:ext cx="4723765" cy="2953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32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2970" y="2868295"/>
            <a:ext cx="694563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2495" y="4600575"/>
            <a:ext cx="563435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02970" y="3775710"/>
            <a:ext cx="692150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0930" y="2780665"/>
            <a:ext cx="4354195" cy="3150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99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64735" y="3457845"/>
            <a:ext cx="6112745" cy="41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4820" y="4307205"/>
            <a:ext cx="351853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5445" y="764540"/>
            <a:ext cx="4123690" cy="298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6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169559"/>
            <a:ext cx="371335" cy="40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4799330" y="4077335"/>
            <a:ext cx="2995930" cy="2891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53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15717" y="2957603"/>
            <a:ext cx="590327" cy="4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55"/>
          <a:stretch>
            <a:fillRect/>
          </a:stretch>
        </p:blipFill>
        <p:spPr>
          <a:xfrm>
            <a:off x="4439285" y="3623945"/>
            <a:ext cx="5179060" cy="3234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2024-10-28T11:19:04Z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