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2564765"/>
            <a:ext cx="8950325" cy="687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500755"/>
            <a:ext cx="9486900" cy="87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142972"/>
            <a:ext cx="437984" cy="40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205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9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954451"/>
            <a:ext cx="437984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3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1076940" cy="619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2997200"/>
            <a:ext cx="52451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92785"/>
            <a:ext cx="11988800" cy="631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2625" y="2565400"/>
            <a:ext cx="5848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109455"/>
            <a:ext cx="342770" cy="39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10484485" cy="1663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644650"/>
            <a:ext cx="6673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450" y="2298700"/>
            <a:ext cx="6897370" cy="465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101036"/>
            <a:ext cx="428463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3404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411781"/>
            <a:ext cx="380856" cy="40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485" y="3861435"/>
            <a:ext cx="8366125" cy="302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0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89049"/>
            <a:ext cx="380856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1" b="24146"/>
          <a:stretch>
            <a:fillRect/>
          </a:stretch>
        </p:blipFill>
        <p:spPr>
          <a:xfrm>
            <a:off x="4872355" y="3933190"/>
            <a:ext cx="3155315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69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2024-10-28T05:45:50Z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