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02" r:id="rId3"/>
    <p:sldId id="324" r:id="rId4"/>
    <p:sldId id="337" r:id="rId5"/>
    <p:sldId id="335" r:id="rId6"/>
    <p:sldId id="334" r:id="rId7"/>
    <p:sldId id="332" r:id="rId8"/>
    <p:sldId id="330" r:id="rId9"/>
    <p:sldId id="329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74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74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handoutMaster" Target="handoutMasters/handoutMaster1.xml"/><Relationship Id="rId15" Type="http://schemas.openxmlformats.org/officeDocument/2006/relationships/notesMaster" Target="notesMasters/notesMaster1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png"/><Relationship Id="rId2" Type="http://schemas.openxmlformats.org/officeDocument/2006/relationships/image" Target="../media/image9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17370" y="2800350"/>
            <a:ext cx="8557260" cy="12573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380" y="899795"/>
            <a:ext cx="9865360" cy="583946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839960" y="2924810"/>
            <a:ext cx="2265680" cy="2304415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4588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45" y="3911600"/>
            <a:ext cx="6867525" cy="2580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47890" y="3717290"/>
            <a:ext cx="3035935" cy="310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988"/>
          <a:stretch>
            <a:fillRect/>
          </a:stretch>
        </p:blipFill>
        <p:spPr>
          <a:xfrm>
            <a:off x="360045" y="899795"/>
            <a:ext cx="7032035" cy="3782060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white">
          <a:xfrm>
            <a:off x="321914" y="3386393"/>
            <a:ext cx="2932594" cy="4667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1945" y="4148455"/>
            <a:ext cx="7285355" cy="476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03745" y="899795"/>
            <a:ext cx="3035935" cy="310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467541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02566" y="4911706"/>
            <a:ext cx="333976" cy="3870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058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33652" y="3065255"/>
            <a:ext cx="466549" cy="4196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117"/>
          <a:stretch>
            <a:fillRect/>
          </a:stretch>
        </p:blipFill>
        <p:spPr>
          <a:xfrm>
            <a:off x="5303520" y="4393565"/>
            <a:ext cx="2214880" cy="24644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890" y="620395"/>
            <a:ext cx="9364980" cy="634555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942080" y="5556885"/>
            <a:ext cx="3023870" cy="1104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040"/>
          <a:stretch>
            <a:fillRect/>
          </a:stretch>
        </p:blipFill>
        <p:spPr>
          <a:xfrm>
            <a:off x="9298305" y="2763520"/>
            <a:ext cx="3707130" cy="30079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1469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834120" y="2602230"/>
            <a:ext cx="2815590" cy="826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55062" y="3866151"/>
            <a:ext cx="837884" cy="4196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1485"/>
          <a:stretch>
            <a:fillRect/>
          </a:stretch>
        </p:blipFill>
        <p:spPr>
          <a:xfrm>
            <a:off x="4799965" y="3429000"/>
            <a:ext cx="2712720" cy="32619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686640"/>
            <a:ext cx="11340000" cy="137418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944"/>
          <a:stretch>
            <a:fillRect/>
          </a:stretch>
        </p:blipFill>
        <p:spPr>
          <a:xfrm>
            <a:off x="4871720" y="3717290"/>
            <a:ext cx="3385185" cy="313182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2935" y="2060780"/>
            <a:ext cx="11340000" cy="282904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1208929" y="3394336"/>
            <a:ext cx="361813" cy="2762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44880" y="4194175"/>
            <a:ext cx="1779905" cy="522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836764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73823"/>
          </a:xfrm>
          <a:prstGeom prst="rect">
            <a:avLst/>
          </a:prstGeom>
        </p:spPr>
      </p:pic>
      <p:sp useBgFill="1">
        <p:nvSpPr>
          <p:cNvPr id="17" name="矩形 16"/>
          <p:cNvSpPr/>
          <p:nvPr/>
        </p:nvSpPr>
        <p:spPr bwMode="white">
          <a:xfrm>
            <a:off x="321945" y="2377440"/>
            <a:ext cx="5988685" cy="1295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285115" y="3840480"/>
            <a:ext cx="7632700" cy="1133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647440" y="1700530"/>
            <a:ext cx="6296660" cy="532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ldLvl="0" animBg="1"/>
      <p:bldP spid="29" grpId="0" bldLvl="0" animBg="1"/>
      <p:bldP spid="2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597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799965" y="980440"/>
            <a:ext cx="4906010" cy="656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14" y="1749045"/>
            <a:ext cx="4122770" cy="4579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62890" y="2420620"/>
            <a:ext cx="8517255" cy="609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21945" y="3036570"/>
            <a:ext cx="2432685" cy="639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21945" y="3814445"/>
            <a:ext cx="5508625" cy="596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321945" y="4581525"/>
            <a:ext cx="4755515" cy="579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animBg="1"/>
      <p:bldP spid="9" grpId="0" bldLvl="0" animBg="1"/>
      <p:bldP spid="16" grpId="0" bldLvl="0" animBg="1"/>
      <p:bldP spid="18" grpId="0" bldLvl="0" animBg="1"/>
      <p:bldP spid="23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jhhMTkxOTNhMDg0MGZhYmMwYjA5MTc1MWJiM2RmN2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1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64</cp:revision>
  <dcterms:created xsi:type="dcterms:W3CDTF">2015-09-16T06:44:00Z</dcterms:created>
  <dcterms:modified xsi:type="dcterms:W3CDTF">2024-10-28T10:51:44Z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0803F182AC044BA3913AF2E555CD301E</vt:lpwstr>
  </property>
</Properties>
</file>