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2997200"/>
            <a:ext cx="12018645" cy="720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31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8544560" y="3068955"/>
            <a:ext cx="2927985" cy="314261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1670" y="3169920"/>
            <a:ext cx="2951480" cy="291782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07670" y="4077335"/>
            <a:ext cx="62776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670" y="5013325"/>
            <a:ext cx="62776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670" y="5949315"/>
            <a:ext cx="827976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602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35280" y="2924810"/>
            <a:ext cx="827976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04945"/>
            <a:ext cx="827976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517515"/>
            <a:ext cx="827976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2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62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4"/>
          <a:stretch>
            <a:fillRect/>
          </a:stretch>
        </p:blipFill>
        <p:spPr>
          <a:xfrm>
            <a:off x="426085" y="621030"/>
            <a:ext cx="11339830" cy="58197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600190" y="4653280"/>
            <a:ext cx="4330700" cy="18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58" r="91270"/>
          <a:stretch>
            <a:fillRect/>
          </a:stretch>
        </p:blipFill>
        <p:spPr>
          <a:xfrm>
            <a:off x="6024245" y="5373165"/>
            <a:ext cx="990010" cy="967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390" y="4476115"/>
            <a:ext cx="6273800" cy="196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990340"/>
            <a:ext cx="3126740" cy="25742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4004945"/>
            <a:ext cx="3151505" cy="261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60045" y="899795"/>
            <a:ext cx="5664245" cy="5825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700530"/>
            <a:ext cx="3126740" cy="257429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184467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285305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371665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479742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573341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620395"/>
            <a:ext cx="10734675" cy="649351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2925445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1435"/>
            <a:ext cx="10625455" cy="294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557020"/>
            <a:ext cx="2764790" cy="2277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445625" cy="59670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557020"/>
            <a:ext cx="62738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2564765"/>
            <a:ext cx="62738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135" y="3284855"/>
            <a:ext cx="627380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4580890"/>
            <a:ext cx="627380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5895975"/>
            <a:ext cx="680783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909525"/>
            <a:ext cx="11340000" cy="4764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6645" y="2997200"/>
            <a:ext cx="2205355" cy="2224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692990"/>
            <a:ext cx="11340000" cy="4687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3940" y="940435"/>
            <a:ext cx="80708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3045" y="4467860"/>
            <a:ext cx="44869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595" y="4149090"/>
            <a:ext cx="2289810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5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221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41320"/>
            <a:ext cx="920369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32885"/>
            <a:ext cx="723011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2024-10-27T08:05:21Z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