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6385" y="2564765"/>
            <a:ext cx="9141460" cy="751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3572510"/>
            <a:ext cx="8480425" cy="7169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60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357245"/>
            <a:ext cx="3252470" cy="32270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850" y="3357245"/>
            <a:ext cx="3143885" cy="3246755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5" b="67867"/>
          <a:stretch>
            <a:fillRect/>
          </a:stretch>
        </p:blipFill>
        <p:spPr>
          <a:xfrm>
            <a:off x="983615" y="5205730"/>
            <a:ext cx="7416845" cy="1535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357245"/>
            <a:ext cx="7573010" cy="34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45"/>
          <a:stretch>
            <a:fillRect/>
          </a:stretch>
        </p:blipFill>
        <p:spPr>
          <a:xfrm>
            <a:off x="263525" y="1124380"/>
            <a:ext cx="11339830" cy="304249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95960" y="2204720"/>
            <a:ext cx="9813290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573145"/>
            <a:ext cx="9813290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805" y="2924810"/>
            <a:ext cx="3252470" cy="322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11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61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3763010"/>
            <a:ext cx="3034030" cy="28549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20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15490"/>
            <a:ext cx="7110095" cy="279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1124585"/>
            <a:ext cx="3539490" cy="333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65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3738245"/>
            <a:ext cx="2757170" cy="30022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37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34515"/>
            <a:ext cx="5936615" cy="148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5295" y="3739515"/>
            <a:ext cx="5739130" cy="1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0" y="908685"/>
            <a:ext cx="4057650" cy="441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88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115" y="3905250"/>
            <a:ext cx="7112635" cy="16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6790" y="5601335"/>
            <a:ext cx="6653530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213100"/>
            <a:ext cx="3303905" cy="3612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3357245"/>
            <a:ext cx="3353435" cy="331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9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88820"/>
            <a:ext cx="318262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4735" y="3053742"/>
            <a:ext cx="2104231" cy="38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886835"/>
            <a:ext cx="757999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692785"/>
            <a:ext cx="3303905" cy="361251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374390" y="1988820"/>
            <a:ext cx="318262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653280"/>
            <a:ext cx="757999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9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63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2024-10-28T03:35:21Z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