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3"/>
    <p:sldId id="324" r:id="rId4"/>
    <p:sldId id="354" r:id="rId5"/>
    <p:sldId id="351" r:id="rId6"/>
    <p:sldId id="350" r:id="rId7"/>
    <p:sldId id="349" r:id="rId8"/>
    <p:sldId id="348" r:id="rId9"/>
    <p:sldId id="347" r:id="rId10"/>
    <p:sldId id="346" r:id="rId11"/>
    <p:sldId id="345" r:id="rId12"/>
    <p:sldId id="344" r:id="rId13"/>
    <p:sldId id="343" r:id="rId14"/>
    <p:sldId id="342" r:id="rId15"/>
    <p:sldId id="341" r:id="rId16"/>
    <p:sldId id="339" r:id="rId17"/>
    <p:sldId id="338" r:id="rId18"/>
    <p:sldId id="337" r:id="rId19"/>
    <p:sldId id="336" r:id="rId20"/>
    <p:sldId id="335" r:id="rId21"/>
    <p:sldId id="334" r:id="rId22"/>
    <p:sldId id="333" r:id="rId23"/>
    <p:sldId id="332" r:id="rId24"/>
    <p:sldId id="331" r:id="rId25"/>
    <p:sldId id="329" r:id="rId26"/>
    <p:sldId id="328" r:id="rId27"/>
    <p:sldId id="327" r:id="rId28"/>
    <p:sldId id="325" r:id="rId29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1.png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76120" y="1914525"/>
            <a:ext cx="8239125" cy="30289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147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14559" y="3233554"/>
            <a:ext cx="352292" cy="390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847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47909" y="2139286"/>
            <a:ext cx="380856" cy="409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73030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872896" y="1970687"/>
            <a:ext cx="1332997" cy="4397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545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59395" y="4044038"/>
            <a:ext cx="1447254" cy="476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05905" y="5949315"/>
            <a:ext cx="4039870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605" y="828245"/>
            <a:ext cx="11340000" cy="228265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7100" y="3285060"/>
            <a:ext cx="11340000" cy="359875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99039" y="4430552"/>
            <a:ext cx="371335" cy="410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095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62216" y="3233346"/>
            <a:ext cx="437984" cy="400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4539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0302" y="4163340"/>
            <a:ext cx="380856" cy="400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880"/>
          <a:stretch>
            <a:fillRect/>
          </a:stretch>
        </p:blipFill>
        <p:spPr>
          <a:xfrm>
            <a:off x="4653915" y="3861435"/>
            <a:ext cx="3780790" cy="29394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90242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9986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787707" y="3131900"/>
            <a:ext cx="352292" cy="3910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906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816272" y="2903681"/>
            <a:ext cx="209471" cy="381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3356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09823" y="3997983"/>
            <a:ext cx="428463" cy="3908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231"/>
          <a:stretch>
            <a:fillRect/>
          </a:stretch>
        </p:blipFill>
        <p:spPr>
          <a:xfrm>
            <a:off x="6888480" y="4610735"/>
            <a:ext cx="5303565" cy="19227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1335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92260" y="4437380"/>
            <a:ext cx="2218055" cy="2560955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97231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45" y="2072005"/>
            <a:ext cx="5774055" cy="2520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3655" y="1196975"/>
            <a:ext cx="4466590" cy="49599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4387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5820" y="3644900"/>
            <a:ext cx="4724400" cy="3057525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48906"/>
          </a:xfrm>
          <a:prstGeom prst="rect">
            <a:avLst/>
          </a:prstGeom>
        </p:spPr>
      </p:pic>
      <p:sp useBgFill="1">
        <p:nvSpPr>
          <p:cNvPr id="26" name="矩形 25"/>
          <p:cNvSpPr/>
          <p:nvPr/>
        </p:nvSpPr>
        <p:spPr bwMode="white">
          <a:xfrm>
            <a:off x="262890" y="3717290"/>
            <a:ext cx="4248785" cy="1490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455295" y="5418455"/>
            <a:ext cx="10086340" cy="1221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2" name="图片 5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1675" y="764540"/>
            <a:ext cx="6248400" cy="4503420"/>
          </a:xfrm>
          <a:prstGeom prst="rect">
            <a:avLst/>
          </a:prstGeom>
        </p:spPr>
      </p:pic>
      <p:pic>
        <p:nvPicPr>
          <p:cNvPr id="53" name="图片 5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83430" y="920115"/>
            <a:ext cx="6699885" cy="43364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 animBg="1"/>
      <p:bldP spid="40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674878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498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3158490"/>
            <a:ext cx="8518525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45" y="3973195"/>
            <a:ext cx="6404610" cy="639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45" y="4940300"/>
            <a:ext cx="6027420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12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51133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45" y="1917065"/>
            <a:ext cx="7418070" cy="656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45" y="2853055"/>
            <a:ext cx="7303135" cy="707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45" y="3839210"/>
            <a:ext cx="10570210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21945" y="4625975"/>
            <a:ext cx="7978775" cy="578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2" grpId="0" bldLvl="0" animBg="1"/>
      <p:bldP spid="18" grpId="0" bldLvl="0" animBg="1"/>
      <p:bldP spid="22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233507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620600"/>
            <a:ext cx="11340000" cy="30213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76560" y="2792095"/>
            <a:ext cx="433705" cy="554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231"/>
          <a:stretch>
            <a:fillRect/>
          </a:stretch>
        </p:blipFill>
        <p:spPr>
          <a:xfrm>
            <a:off x="4368165" y="3357245"/>
            <a:ext cx="3750945" cy="287528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935" y="5877130"/>
            <a:ext cx="11340000" cy="9809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658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66952" y="2490158"/>
            <a:ext cx="342770" cy="390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7591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38387" y="3073471"/>
            <a:ext cx="342770" cy="390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335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710780" y="4112370"/>
            <a:ext cx="380856" cy="400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316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7430" y="1987445"/>
            <a:ext cx="380856" cy="391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0121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72191" y="2149229"/>
            <a:ext cx="1304433" cy="410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287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044282" y="4913723"/>
            <a:ext cx="1323476" cy="438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jhhMTkxOTNhMDg0MGZhYmMwYjA5MTc1MWJiM2RmN2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64</cp:revision>
  <dcterms:created xsi:type="dcterms:W3CDTF">2015-09-16T06:44:00Z</dcterms:created>
  <dcterms:modified xsi:type="dcterms:W3CDTF">2024-10-28T03:29:39Z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