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2682875"/>
            <a:ext cx="10292080" cy="1664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1340000" cy="5951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80665"/>
            <a:ext cx="7229475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90" y="4293235"/>
            <a:ext cx="722947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990" y="5373370"/>
            <a:ext cx="703770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43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833245"/>
            <a:ext cx="891032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22575"/>
            <a:ext cx="891032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789045"/>
            <a:ext cx="891032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869180"/>
            <a:ext cx="891032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6380" y="5805170"/>
            <a:ext cx="891032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6"/>
          <a:stretch>
            <a:fillRect/>
          </a:stretch>
        </p:blipFill>
        <p:spPr>
          <a:xfrm>
            <a:off x="407670" y="764540"/>
            <a:ext cx="11339830" cy="5832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19" r="93017"/>
          <a:stretch>
            <a:fillRect/>
          </a:stretch>
        </p:blipFill>
        <p:spPr>
          <a:xfrm>
            <a:off x="10920730" y="5805805"/>
            <a:ext cx="791845" cy="70612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2420620"/>
            <a:ext cx="1009078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3641090"/>
            <a:ext cx="1009078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580890"/>
            <a:ext cx="11598275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4000739"/>
            <a:ext cx="561763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5088255" y="4488815"/>
            <a:ext cx="2108200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1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972544"/>
            <a:ext cx="676020" cy="55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4584065" y="3645535"/>
            <a:ext cx="4361180" cy="305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165" y="3947160"/>
            <a:ext cx="72898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7104380" y="3861435"/>
            <a:ext cx="2221865" cy="269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3878580"/>
            <a:ext cx="189039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/>
          <a:stretch>
            <a:fillRect/>
          </a:stretch>
        </p:blipFill>
        <p:spPr>
          <a:xfrm>
            <a:off x="7104380" y="3573145"/>
            <a:ext cx="5299710" cy="306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2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5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2928129"/>
            <a:ext cx="352292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85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6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4237359"/>
            <a:ext cx="228513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5" y="3965575"/>
            <a:ext cx="59207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660" y="4894580"/>
            <a:ext cx="261747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20403" y="5133678"/>
            <a:ext cx="1256826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28916" y="5133678"/>
            <a:ext cx="561763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2860" y="5859145"/>
            <a:ext cx="86366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animBg="1"/>
      <p:bldP spid="13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2024-10-28T10:01:54Z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