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2498090"/>
            <a:ext cx="9951720" cy="853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500755"/>
            <a:ext cx="646176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5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90525" y="3429000"/>
            <a:ext cx="1124394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35280" y="4653280"/>
            <a:ext cx="1124394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62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0120" y="3806190"/>
            <a:ext cx="369379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3933190"/>
            <a:ext cx="369379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055370" y="5445125"/>
            <a:ext cx="693991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3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120" y="3796030"/>
            <a:ext cx="737171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9645" y="4886960"/>
            <a:ext cx="516191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910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45" y="2063750"/>
            <a:ext cx="11142345" cy="157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21945" y="3720465"/>
            <a:ext cx="596074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352290"/>
            <a:ext cx="60801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6005" y="5085080"/>
            <a:ext cx="60801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6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51735"/>
            <a:ext cx="7962265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933190"/>
            <a:ext cx="796226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670" y="5300980"/>
            <a:ext cx="796226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78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0595" y="3572510"/>
            <a:ext cx="813562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869180"/>
            <a:ext cx="813562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142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2970" y="3253105"/>
            <a:ext cx="524192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6050" y="4509135"/>
            <a:ext cx="5241925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6005" y="5765800"/>
            <a:ext cx="524192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5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50595" y="5128260"/>
            <a:ext cx="370776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8210" y="5202555"/>
            <a:ext cx="245872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104380" y="5202555"/>
            <a:ext cx="427482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9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815" y="2204720"/>
            <a:ext cx="4987290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716655"/>
            <a:ext cx="4987290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9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2545080"/>
            <a:ext cx="439229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3615" y="3631565"/>
            <a:ext cx="3648710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4155" y="2493010"/>
            <a:ext cx="304482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28660" y="2420620"/>
            <a:ext cx="304482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27575" y="3726180"/>
            <a:ext cx="355409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2" b="50595"/>
          <a:stretch>
            <a:fillRect/>
          </a:stretch>
        </p:blipFill>
        <p:spPr>
          <a:xfrm>
            <a:off x="983615" y="4869180"/>
            <a:ext cx="4608240" cy="1439975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50" r="60633"/>
          <a:stretch>
            <a:fillRect/>
          </a:stretch>
        </p:blipFill>
        <p:spPr>
          <a:xfrm>
            <a:off x="5231765" y="5084875"/>
            <a:ext cx="4464095" cy="133053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839470" y="4952365"/>
            <a:ext cx="426212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160010" y="5111750"/>
            <a:ext cx="3648710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  <p:bldP spid="2" grpId="0" bldLvl="0" animBg="1"/>
      <p:bldP spid="28" grpId="0" bldLvl="0" animBg="1"/>
      <p:bldP spid="29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22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2024-10-27T16:06:35Z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