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952750"/>
            <a:ext cx="115824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60"/>
          <a:stretch>
            <a:fillRect/>
          </a:stretch>
        </p:blipFill>
        <p:spPr>
          <a:xfrm>
            <a:off x="407670" y="1052625"/>
            <a:ext cx="11339830" cy="33809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920"/>
            <a:ext cx="287210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0525" y="2997200"/>
            <a:ext cx="290131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3860800"/>
            <a:ext cx="720915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252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1903" y="6130529"/>
            <a:ext cx="677744" cy="38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9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2243804"/>
            <a:ext cx="352291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6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3970755"/>
            <a:ext cx="609370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5375910" y="3573145"/>
            <a:ext cx="3613785" cy="300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4171896"/>
            <a:ext cx="971183" cy="372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5125802"/>
            <a:ext cx="1361561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/>
          <a:stretch>
            <a:fillRect/>
          </a:stretch>
        </p:blipFill>
        <p:spPr>
          <a:xfrm>
            <a:off x="4944110" y="4580890"/>
            <a:ext cx="3494405" cy="228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920" y="2919730"/>
            <a:ext cx="5008245" cy="14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515235"/>
            <a:ext cx="4488180" cy="427736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983615" y="4653280"/>
            <a:ext cx="5008245" cy="14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2708910"/>
            <a:ext cx="4205605" cy="399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60045" y="899795"/>
            <a:ext cx="6816135" cy="514604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191135" y="2609215"/>
            <a:ext cx="530860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17290"/>
            <a:ext cx="530860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625" y="4509135"/>
            <a:ext cx="530860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0" y="5229225"/>
            <a:ext cx="745109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39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72920"/>
            <a:ext cx="538607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538607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7945" y="3629660"/>
            <a:ext cx="53860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625" y="4580890"/>
            <a:ext cx="53860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0" y="5445125"/>
            <a:ext cx="53860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329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67945" y="3629660"/>
            <a:ext cx="76955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945" y="4509135"/>
            <a:ext cx="53860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5300980"/>
            <a:ext cx="53860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25"/>
          <a:stretch>
            <a:fillRect/>
          </a:stretch>
        </p:blipFill>
        <p:spPr>
          <a:xfrm>
            <a:off x="360045" y="6022975"/>
            <a:ext cx="11339830" cy="79037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35280" y="6237605"/>
            <a:ext cx="767842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" grpId="0" bldLvl="0" animBg="1"/>
      <p:bldP spid="16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0"/>
          <a:stretch>
            <a:fillRect/>
          </a:stretch>
        </p:blipFill>
        <p:spPr>
          <a:xfrm>
            <a:off x="335280" y="980235"/>
            <a:ext cx="11339830" cy="376702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35280" y="1917065"/>
            <a:ext cx="7819390" cy="179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789045"/>
            <a:ext cx="7819390" cy="179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2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625" y="1772920"/>
            <a:ext cx="5838190" cy="152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980440"/>
            <a:ext cx="4860925" cy="30353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3665" y="3517265"/>
            <a:ext cx="583819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4364990"/>
            <a:ext cx="90227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300980"/>
            <a:ext cx="90227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765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625" y="1772920"/>
            <a:ext cx="9022715" cy="154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3573145"/>
            <a:ext cx="90227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364990"/>
            <a:ext cx="90227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5157470"/>
            <a:ext cx="902271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383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86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6615" y="2153285"/>
            <a:ext cx="5740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216823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4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b="34615"/>
          <a:stretch>
            <a:fillRect/>
          </a:stretch>
        </p:blipFill>
        <p:spPr>
          <a:xfrm>
            <a:off x="5231765" y="4653280"/>
            <a:ext cx="2917190" cy="21234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30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7077" y="6006645"/>
            <a:ext cx="1661204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270375"/>
            <a:ext cx="3792855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09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910" y="2130535"/>
            <a:ext cx="1661204" cy="44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6348" y="3122309"/>
            <a:ext cx="2276124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5437" y="4132450"/>
            <a:ext cx="798479" cy="34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1145" y="5996619"/>
            <a:ext cx="2634063" cy="5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8435" y="764540"/>
            <a:ext cx="4627880" cy="150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00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73125"/>
            <a:ext cx="11340000" cy="47174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295"/>
            <a:ext cx="10151110" cy="542861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564765"/>
            <a:ext cx="261810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92"/>
          <a:stretch>
            <a:fillRect/>
          </a:stretch>
        </p:blipFill>
        <p:spPr>
          <a:xfrm>
            <a:off x="360045" y="6093460"/>
            <a:ext cx="10151110" cy="76454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3330575"/>
            <a:ext cx="396748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3933190"/>
            <a:ext cx="8199120" cy="230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6309360"/>
            <a:ext cx="66097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