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3"/>
    <p:sldId id="324" r:id="rId4"/>
    <p:sldId id="337" r:id="rId5"/>
    <p:sldId id="336" r:id="rId6"/>
    <p:sldId id="334" r:id="rId7"/>
    <p:sldId id="333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03300" y="2137410"/>
            <a:ext cx="10203815" cy="96901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7260" y="3573145"/>
            <a:ext cx="8162925" cy="89789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183855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580181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4466" y="1975800"/>
            <a:ext cx="3979782" cy="373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4485" y="2794000"/>
            <a:ext cx="3686810" cy="2242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4466" y="5381018"/>
            <a:ext cx="2958186" cy="1209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13602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14" y="2137923"/>
            <a:ext cx="6636423" cy="457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2785110"/>
            <a:ext cx="3299460" cy="1349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45" y="4460875"/>
            <a:ext cx="5662930" cy="1042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52715" y="2204720"/>
            <a:ext cx="3771900" cy="2590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bldLvl="0" animBg="1"/>
      <p:bldP spid="1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90735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1945" y="1862455"/>
            <a:ext cx="4839335" cy="692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45" y="2787650"/>
            <a:ext cx="5069840" cy="1652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45" y="4704080"/>
            <a:ext cx="7322185" cy="706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52080" y="1628775"/>
            <a:ext cx="3771900" cy="2590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2" grpId="0" bldLvl="0" animBg="1"/>
      <p:bldP spid="1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4610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549420" y="5754502"/>
            <a:ext cx="895012" cy="419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29747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462"/>
          <a:stretch>
            <a:fillRect/>
          </a:stretch>
        </p:blipFill>
        <p:spPr>
          <a:xfrm>
            <a:off x="479425" y="692785"/>
            <a:ext cx="11339830" cy="604901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49580" y="1966595"/>
            <a:ext cx="4285615" cy="2146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79425" y="4398645"/>
            <a:ext cx="2150745" cy="1132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412" r="63803"/>
          <a:stretch>
            <a:fillRect/>
          </a:stretch>
        </p:blipFill>
        <p:spPr>
          <a:xfrm>
            <a:off x="5232400" y="5661660"/>
            <a:ext cx="4104640" cy="1245870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479425" y="5730240"/>
            <a:ext cx="8315325" cy="1118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3" grpId="0" bldLvl="0" animBg="1"/>
      <p:bldP spid="1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148612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725" y="620600"/>
            <a:ext cx="10080000" cy="546486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725" y="6085410"/>
            <a:ext cx="10080000" cy="77823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408795" y="4725035"/>
            <a:ext cx="2773680" cy="19050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25588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59338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173897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jhhMTkxOTNhMDg0MGZhYmMwYjA5MTc1MWJiM2RmN2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65</cp:revision>
  <dcterms:created xsi:type="dcterms:W3CDTF">2015-09-16T06:44:00Z</dcterms:created>
  <dcterms:modified xsi:type="dcterms:W3CDTF">2024-10-28T11:01:13Z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