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8" r:id="rId20"/>
    <p:sldId id="336" r:id="rId21"/>
    <p:sldId id="335" r:id="rId22"/>
    <p:sldId id="334" r:id="rId23"/>
    <p:sldId id="333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0055" y="2924810"/>
            <a:ext cx="6231890" cy="1076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4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1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3071857"/>
            <a:ext cx="314206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02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>
            <a:fillRect/>
          </a:stretch>
        </p:blipFill>
        <p:spPr>
          <a:xfrm>
            <a:off x="1559560" y="3933190"/>
            <a:ext cx="9072925" cy="25361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0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2104485"/>
            <a:ext cx="609370" cy="39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9017" y="2104485"/>
            <a:ext cx="599848" cy="39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08"/>
          <a:stretch>
            <a:fillRect/>
          </a:stretch>
        </p:blipFill>
        <p:spPr>
          <a:xfrm>
            <a:off x="335915" y="2849880"/>
            <a:ext cx="11339830" cy="867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10"/>
          <a:stretch>
            <a:fillRect/>
          </a:stretch>
        </p:blipFill>
        <p:spPr>
          <a:xfrm>
            <a:off x="426085" y="980235"/>
            <a:ext cx="11339830" cy="39740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620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3428365"/>
            <a:ext cx="1054798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293235"/>
            <a:ext cx="11233150" cy="200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0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151385"/>
            <a:ext cx="371335" cy="4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65380"/>
            <a:ext cx="11340000" cy="3979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8766" y="4019951"/>
            <a:ext cx="428463" cy="44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8"/>
          <a:stretch>
            <a:fillRect/>
          </a:stretch>
        </p:blipFill>
        <p:spPr>
          <a:xfrm>
            <a:off x="2112010" y="4580890"/>
            <a:ext cx="9144680" cy="236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9598660" cy="4702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6360" y="2933700"/>
            <a:ext cx="53213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373370"/>
            <a:ext cx="9598660" cy="156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2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115" y="1871980"/>
            <a:ext cx="344614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3637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8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10102850" cy="4424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933190"/>
            <a:ext cx="6920230" cy="28790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285695"/>
            <a:ext cx="11340000" cy="2870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5" y="6155895"/>
            <a:ext cx="11340000" cy="89051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548640"/>
            <a:ext cx="6671310" cy="30010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2100608"/>
            <a:ext cx="571284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2100608"/>
            <a:ext cx="571284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7783" y="2100608"/>
            <a:ext cx="571284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08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27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092450"/>
            <a:ext cx="10650220" cy="235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621020"/>
            <a:ext cx="10650220" cy="116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9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67865"/>
            <a:ext cx="11129010" cy="148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50310"/>
            <a:ext cx="19723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22595"/>
            <a:ext cx="4379848" cy="4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946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966720"/>
            <a:ext cx="83756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60460" y="2853055"/>
            <a:ext cx="317055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604260"/>
            <a:ext cx="11196955" cy="254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092437"/>
            <a:ext cx="380856" cy="39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321128"/>
            <a:ext cx="342770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4058285"/>
            <a:ext cx="237744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795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9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1176877"/>
            <a:ext cx="342770" cy="40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9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042422"/>
            <a:ext cx="380856" cy="3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/>
          <a:stretch>
            <a:fillRect/>
          </a:stretch>
        </p:blipFill>
        <p:spPr>
          <a:xfrm>
            <a:off x="4439920" y="3810635"/>
            <a:ext cx="4612005" cy="304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64</cp:revision>
  <dcterms:created xsi:type="dcterms:W3CDTF">2015-09-16T06:44:00Z</dcterms:created>
  <dcterms:modified xsi:type="dcterms:W3CDTF">2024-10-28T11:23:09Z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