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0"/>
  </p:handoutMasterIdLst>
  <p:sldIdLst>
    <p:sldId id="302" r:id="rId3"/>
    <p:sldId id="324" r:id="rId4"/>
    <p:sldId id="354" r:id="rId6"/>
    <p:sldId id="353" r:id="rId7"/>
    <p:sldId id="352" r:id="rId8"/>
    <p:sldId id="351" r:id="rId9"/>
    <p:sldId id="350" r:id="rId10"/>
    <p:sldId id="349" r:id="rId11"/>
    <p:sldId id="348" r:id="rId12"/>
    <p:sldId id="346" r:id="rId13"/>
    <p:sldId id="344" r:id="rId14"/>
    <p:sldId id="341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7" r:id="rId27"/>
    <p:sldId id="326" r:id="rId28"/>
    <p:sldId id="325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335" y="2924810"/>
            <a:ext cx="1064133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3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5188" y="3861557"/>
            <a:ext cx="1675768" cy="53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293440"/>
            <a:ext cx="11340000" cy="25685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45055" y="6082030"/>
            <a:ext cx="394652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36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2020" y="3346450"/>
            <a:ext cx="8603615" cy="146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 b="51252"/>
          <a:stretch>
            <a:fillRect/>
          </a:stretch>
        </p:blipFill>
        <p:spPr>
          <a:xfrm>
            <a:off x="4872355" y="5013325"/>
            <a:ext cx="3456350" cy="1368220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82" r="68249"/>
          <a:stretch>
            <a:fillRect/>
          </a:stretch>
        </p:blipFill>
        <p:spPr>
          <a:xfrm>
            <a:off x="7824470" y="5013120"/>
            <a:ext cx="3600495" cy="136736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83615" y="5229225"/>
            <a:ext cx="9840595" cy="116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9308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2580" y="2324735"/>
            <a:ext cx="9890760" cy="148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2580" y="4149090"/>
            <a:ext cx="6718935" cy="264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7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0201" y="5630245"/>
            <a:ext cx="1152090" cy="5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790"/>
            <a:ext cx="11340000" cy="36155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86012" y="3929480"/>
            <a:ext cx="380856" cy="39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006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20395"/>
            <a:ext cx="11364595" cy="6426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5905" y="2780665"/>
            <a:ext cx="741680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774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6609" y="4533409"/>
            <a:ext cx="316699" cy="36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3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978331"/>
            <a:ext cx="361813" cy="4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1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8840" y="3928110"/>
            <a:ext cx="2138045" cy="11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0" y="827405"/>
            <a:ext cx="10468610" cy="3451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6450" y="3274060"/>
            <a:ext cx="80581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4149090"/>
            <a:ext cx="10468610" cy="275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7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6225" y="2118995"/>
            <a:ext cx="1981200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19445" y="4042529"/>
            <a:ext cx="314206" cy="38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71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7610" y="3192780"/>
            <a:ext cx="9495155" cy="201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64285" y="5322570"/>
            <a:ext cx="7559675" cy="13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954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45" y="2137410"/>
            <a:ext cx="5774055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83895"/>
            <a:ext cx="10238740" cy="3230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3914140"/>
            <a:ext cx="10238740" cy="3071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80" y="4005580"/>
            <a:ext cx="331787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080" y="5949315"/>
            <a:ext cx="6334125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9920" y="3914140"/>
            <a:ext cx="631253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980" y="4601210"/>
            <a:ext cx="8793480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9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063043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042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120" y="3124200"/>
            <a:ext cx="4149090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5120" y="4401820"/>
            <a:ext cx="3310890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5120" y="5379085"/>
            <a:ext cx="8357235" cy="135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74210" y="3213100"/>
            <a:ext cx="4149090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575685" y="4437380"/>
            <a:ext cx="4149090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38" grpId="0" bldLvl="0" animBg="1"/>
      <p:bldP spid="2" grpId="0" bldLvl="0" animBg="1"/>
      <p:bldP spid="4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2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2931626"/>
            <a:ext cx="1456775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0277" y="4047589"/>
            <a:ext cx="323727" cy="36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3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6246" y="1234044"/>
            <a:ext cx="209471" cy="22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6272" y="1405838"/>
            <a:ext cx="1190176" cy="36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6171" y="3543721"/>
            <a:ext cx="304685" cy="39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3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460" y="2414270"/>
            <a:ext cx="5295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14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290911"/>
            <a:ext cx="380856" cy="3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2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4760" y="2634812"/>
            <a:ext cx="1199697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7850" y="3719195"/>
            <a:ext cx="2058670" cy="118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7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772535"/>
            <a:ext cx="7920355" cy="13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036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21945" y="2588260"/>
            <a:ext cx="10499725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