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50" r:id="rId6"/>
    <p:sldId id="335" r:id="rId7"/>
    <p:sldId id="334" r:id="rId8"/>
    <p:sldId id="333" r:id="rId9"/>
    <p:sldId id="332" r:id="rId10"/>
    <p:sldId id="331" r:id="rId11"/>
    <p:sldId id="330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5715" y="1677035"/>
            <a:ext cx="9643110" cy="10845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3068955"/>
            <a:ext cx="9419590" cy="22377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464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53904" y="3525798"/>
            <a:ext cx="342770" cy="391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0"/>
          <a:stretch>
            <a:fillRect/>
          </a:stretch>
        </p:blipFill>
        <p:spPr>
          <a:xfrm>
            <a:off x="8112760" y="3500755"/>
            <a:ext cx="3222625" cy="295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4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0125" y="2949085"/>
            <a:ext cx="352291" cy="39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7"/>
          <a:stretch>
            <a:fillRect/>
          </a:stretch>
        </p:blipFill>
        <p:spPr>
          <a:xfrm>
            <a:off x="4436110" y="3724275"/>
            <a:ext cx="5226050" cy="313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20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8" t="32306" b="11952"/>
          <a:stretch>
            <a:fillRect/>
          </a:stretch>
        </p:blipFill>
        <p:spPr>
          <a:xfrm>
            <a:off x="7392035" y="4250690"/>
            <a:ext cx="4561840" cy="260731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6918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19380" y="2780665"/>
            <a:ext cx="6045200" cy="1281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4293235"/>
            <a:ext cx="604520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770" y="4940935"/>
            <a:ext cx="276225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954020" y="5059045"/>
            <a:ext cx="276225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5697220"/>
            <a:ext cx="455739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820920" y="5748655"/>
            <a:ext cx="661035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4472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770" y="1700530"/>
            <a:ext cx="297688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18770" y="2465705"/>
            <a:ext cx="4518025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18770" y="3204210"/>
            <a:ext cx="699960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263525" y="3933190"/>
            <a:ext cx="405320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4439920" y="3933190"/>
            <a:ext cx="405320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407670" y="4653280"/>
            <a:ext cx="731837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386715" y="5517515"/>
            <a:ext cx="718756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18770" y="6175375"/>
            <a:ext cx="718756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3080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40380" y="5305717"/>
            <a:ext cx="367759" cy="40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1"/>
          <a:stretch>
            <a:fillRect/>
          </a:stretch>
        </p:blipFill>
        <p:spPr>
          <a:xfrm>
            <a:off x="9048750" y="548640"/>
            <a:ext cx="2489200" cy="3007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487"/>
          <a:stretch>
            <a:fillRect/>
          </a:stretch>
        </p:blipFill>
        <p:spPr>
          <a:xfrm>
            <a:off x="360045" y="899795"/>
            <a:ext cx="11339830" cy="3825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148489"/>
            <a:ext cx="428463" cy="390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21"/>
          <a:stretch>
            <a:fillRect/>
          </a:stretch>
        </p:blipFill>
        <p:spPr>
          <a:xfrm>
            <a:off x="4584065" y="4032250"/>
            <a:ext cx="5057140" cy="2943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46"/>
          <a:stretch>
            <a:fillRect/>
          </a:stretch>
        </p:blipFill>
        <p:spPr>
          <a:xfrm>
            <a:off x="407670" y="908480"/>
            <a:ext cx="11339830" cy="19737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63594" y="2234794"/>
            <a:ext cx="1009269" cy="390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15030" y="2234794"/>
            <a:ext cx="1018790" cy="390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9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3101294"/>
            <a:ext cx="371335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610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05944" y="1968903"/>
            <a:ext cx="1018789" cy="439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5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3004950"/>
            <a:ext cx="380856" cy="40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2625" y="3717290"/>
            <a:ext cx="4667250" cy="259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35990"/>
            <a:ext cx="11340000" cy="26682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535" y="980440"/>
            <a:ext cx="4667250" cy="25939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67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90579" y="2809080"/>
            <a:ext cx="314206" cy="381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806" y="3658621"/>
            <a:ext cx="999748" cy="47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2024-10-28T06:17:40Z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