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2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070" y="2819400"/>
            <a:ext cx="827722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917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3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085975"/>
            <a:ext cx="43008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4560" y="1917065"/>
            <a:ext cx="53435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910840"/>
            <a:ext cx="64458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29025"/>
            <a:ext cx="936879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653280"/>
            <a:ext cx="936879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bldLvl="0" animBg="1"/>
      <p:bldP spid="1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1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45335"/>
            <a:ext cx="82543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770" y="2705735"/>
            <a:ext cx="35452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72535"/>
            <a:ext cx="53447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3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687673"/>
            <a:ext cx="428463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785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740390" cy="3679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306570"/>
            <a:ext cx="4920615" cy="2551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01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3896214"/>
            <a:ext cx="437984" cy="4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293235"/>
            <a:ext cx="4920615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5380"/>
            <a:ext cx="11340000" cy="43555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085" y="4520565"/>
            <a:ext cx="46545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40" y="5023055"/>
            <a:ext cx="11340000" cy="1961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14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35" y="1052830"/>
            <a:ext cx="5870575" cy="31921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153535"/>
            <a:ext cx="7443470" cy="27044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4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3147832"/>
            <a:ext cx="437984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9042" y="4128877"/>
            <a:ext cx="1199697" cy="4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5090873"/>
            <a:ext cx="599848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