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51" r:id="rId5"/>
    <p:sldId id="348" r:id="rId6"/>
    <p:sldId id="347" r:id="rId7"/>
    <p:sldId id="344" r:id="rId8"/>
    <p:sldId id="343" r:id="rId9"/>
    <p:sldId id="342" r:id="rId10"/>
    <p:sldId id="341" r:id="rId11"/>
    <p:sldId id="338" r:id="rId12"/>
    <p:sldId id="337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299335"/>
            <a:ext cx="11527155" cy="2259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7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3739184"/>
            <a:ext cx="1180654" cy="4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2708910"/>
            <a:ext cx="4142740" cy="3772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28418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8291" y="4335183"/>
            <a:ext cx="369507" cy="40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8760460" y="4580890"/>
            <a:ext cx="1858010" cy="2355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8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9050" y="3237865"/>
            <a:ext cx="260032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4872330"/>
            <a:ext cx="314206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/>
          <a:stretch>
            <a:fillRect/>
          </a:stretch>
        </p:blipFill>
        <p:spPr>
          <a:xfrm>
            <a:off x="4728210" y="3328670"/>
            <a:ext cx="4100830" cy="3636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611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0691" y="5275667"/>
            <a:ext cx="3524881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5114" y="6150800"/>
            <a:ext cx="1573772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4004945"/>
            <a:ext cx="2557780" cy="2827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" t="-151" r="44387" b="151"/>
          <a:stretch>
            <a:fillRect/>
          </a:stretch>
        </p:blipFill>
        <p:spPr>
          <a:xfrm>
            <a:off x="360045" y="899795"/>
            <a:ext cx="5736000" cy="586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5120" y="1721485"/>
            <a:ext cx="4069080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908685"/>
            <a:ext cx="2759075" cy="305054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191770" y="3140710"/>
            <a:ext cx="4069080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0045" y="4364990"/>
            <a:ext cx="5161915" cy="240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5" grpId="0" bldLvl="0" animBg="1"/>
      <p:bldP spid="3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48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5120" y="3283585"/>
            <a:ext cx="6085840" cy="10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35280" y="4298315"/>
            <a:ext cx="10708005" cy="129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0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291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2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886325"/>
            <a:ext cx="45421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5499735"/>
            <a:ext cx="265811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6090" y="4725670"/>
            <a:ext cx="4098290" cy="198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005580"/>
            <a:ext cx="2855595" cy="257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52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77390"/>
            <a:ext cx="6385560" cy="145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547110"/>
            <a:ext cx="6866890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398770"/>
            <a:ext cx="87388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836930"/>
            <a:ext cx="3916045" cy="3334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046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9099" y="5409185"/>
            <a:ext cx="337432" cy="37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6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30400"/>
            <a:ext cx="766445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88920"/>
            <a:ext cx="1077658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4515485"/>
            <a:ext cx="73190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5364239"/>
            <a:ext cx="8074156" cy="46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40145" y="976630"/>
            <a:ext cx="43637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752080" y="4450715"/>
            <a:ext cx="43637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670" y="3507105"/>
            <a:ext cx="517461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735955" y="3561080"/>
            <a:ext cx="526986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24" grpId="0" bldLvl="0" animBg="1"/>
      <p:bldP spid="31" grpId="0" animBg="1"/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9459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5239" y="3456811"/>
            <a:ext cx="342770" cy="39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2205355"/>
            <a:ext cx="4605020" cy="4286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42714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876" y="3000318"/>
            <a:ext cx="1590075" cy="148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499610"/>
            <a:ext cx="311213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900000"/>
            <a:ext cx="110530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0388" y="4131113"/>
            <a:ext cx="334096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785" y="3763645"/>
            <a:ext cx="2643505" cy="3004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900000"/>
            <a:ext cx="11340000" cy="5343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6925" y="3395352"/>
            <a:ext cx="437984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840" y="3933190"/>
            <a:ext cx="2926715" cy="248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08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1689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75705" y="1124585"/>
            <a:ext cx="4748530" cy="561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755" y="2047875"/>
            <a:ext cx="540702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755" y="2772410"/>
            <a:ext cx="595058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5755" y="3547110"/>
            <a:ext cx="5950585" cy="164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110" y="3399155"/>
            <a:ext cx="283273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3645535"/>
            <a:ext cx="3086735" cy="300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2024-10-28T05:52:29Z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