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5" r:id="rId5"/>
    <p:sldId id="353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86" r:id="rId20"/>
    <p:sldId id="388" r:id="rId21"/>
    <p:sldId id="389" r:id="rId22"/>
    <p:sldId id="336" r:id="rId23"/>
    <p:sldId id="334" r:id="rId24"/>
    <p:sldId id="333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57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3090545"/>
            <a:ext cx="110585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75818"/>
            <a:ext cx="371335" cy="40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/>
          <a:stretch>
            <a:fillRect/>
          </a:stretch>
        </p:blipFill>
        <p:spPr>
          <a:xfrm>
            <a:off x="4655820" y="4149090"/>
            <a:ext cx="3641725" cy="274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4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580890"/>
            <a:ext cx="7817485" cy="22142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5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20330" y="2868295"/>
            <a:ext cx="26460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4004945"/>
            <a:ext cx="7817485" cy="221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45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1316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61645" y="2613660"/>
            <a:ext cx="513651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215" y="3322955"/>
            <a:ext cx="5249545" cy="267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1330" y="6242919"/>
            <a:ext cx="5821890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449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628775"/>
            <a:ext cx="513651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2890" y="2493010"/>
            <a:ext cx="6707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035" y="3310890"/>
            <a:ext cx="775525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4001770"/>
            <a:ext cx="6707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035" y="4814570"/>
            <a:ext cx="6707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2890" y="5568315"/>
            <a:ext cx="6707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062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135" y="1772920"/>
            <a:ext cx="6707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420620"/>
            <a:ext cx="6707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3213100"/>
            <a:ext cx="67075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47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4580890"/>
            <a:ext cx="706120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293235"/>
            <a:ext cx="6199505" cy="260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2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66595"/>
            <a:ext cx="53638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296410"/>
            <a:ext cx="40767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4200" y="1917065"/>
            <a:ext cx="53638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2780665"/>
            <a:ext cx="29483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70250" y="2637155"/>
            <a:ext cx="602234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3568065"/>
            <a:ext cx="32327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48075" y="3551555"/>
            <a:ext cx="32327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398645" y="4296410"/>
            <a:ext cx="32327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380" y="5208905"/>
            <a:ext cx="27686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927985" y="5208905"/>
            <a:ext cx="27686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2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5304155" y="4765675"/>
            <a:ext cx="1983740" cy="20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8041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119380" y="1917065"/>
            <a:ext cx="559435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21610"/>
            <a:ext cx="55943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3714750"/>
            <a:ext cx="42767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12310" y="3717290"/>
            <a:ext cx="427672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0" y="4437380"/>
            <a:ext cx="69342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124585"/>
            <a:ext cx="11953240" cy="711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/>
          <a:stretch>
            <a:fillRect/>
          </a:stretch>
        </p:blipFill>
        <p:spPr>
          <a:xfrm>
            <a:off x="47670" y="1835785"/>
            <a:ext cx="11076895" cy="45631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36440" y="5551170"/>
            <a:ext cx="56934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119335" y="899795"/>
            <a:ext cx="11076350" cy="4417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2760" y="3789045"/>
            <a:ext cx="227139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3810000"/>
            <a:ext cx="184086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8" t="-14" r="65074" b="14"/>
          <a:stretch>
            <a:fillRect/>
          </a:stretch>
        </p:blipFill>
        <p:spPr>
          <a:xfrm>
            <a:off x="10093325" y="4509135"/>
            <a:ext cx="2098675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1681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914400"/>
            <a:ext cx="3058795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9705" y="1043305"/>
            <a:ext cx="182689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51815" y="2564765"/>
            <a:ext cx="10992530" cy="19837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160636" y="2803423"/>
            <a:ext cx="799798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6858" y="2803423"/>
            <a:ext cx="314205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85315" y="3598545"/>
            <a:ext cx="20180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54691" y="3795392"/>
            <a:ext cx="1332997" cy="4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360045" y="899795"/>
            <a:ext cx="10632485" cy="44805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24470" y="2044065"/>
            <a:ext cx="1834515" cy="12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3210" y="1926590"/>
            <a:ext cx="2215515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6523" y="3683794"/>
            <a:ext cx="323727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9315" y="3571875"/>
            <a:ext cx="12014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63526" y="4675283"/>
            <a:ext cx="1332997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r="25921"/>
          <a:stretch>
            <a:fillRect/>
          </a:stretch>
        </p:blipFill>
        <p:spPr>
          <a:xfrm>
            <a:off x="8855075" y="3644900"/>
            <a:ext cx="2711450" cy="298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animBg="1"/>
      <p:bldP spid="13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892575"/>
            <a:ext cx="371335" cy="41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4928235" y="3285490"/>
            <a:ext cx="2335530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355"/>
            <a:ext cx="11340000" cy="439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818227"/>
            <a:ext cx="380856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8724265" y="3653790"/>
            <a:ext cx="3983990" cy="2284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085285"/>
            <a:ext cx="11340000" cy="1973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4586004"/>
            <a:ext cx="561763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80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5415280"/>
            <a:ext cx="584835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545" y="4309110"/>
            <a:ext cx="4350385" cy="2458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560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663565" y="836930"/>
            <a:ext cx="584835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8745" y="1917065"/>
            <a:ext cx="585406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41935" y="2564765"/>
            <a:ext cx="9377680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035" y="4364990"/>
            <a:ext cx="722566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35" y="5001895"/>
            <a:ext cx="722566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" y="1040130"/>
            <a:ext cx="10177145" cy="4587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9870" y="4940935"/>
            <a:ext cx="6584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02"/>
          <a:stretch>
            <a:fillRect/>
          </a:stretch>
        </p:blipFill>
        <p:spPr>
          <a:xfrm>
            <a:off x="10200005" y="2924810"/>
            <a:ext cx="1951990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9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02"/>
          <a:stretch>
            <a:fillRect/>
          </a:stretch>
        </p:blipFill>
        <p:spPr>
          <a:xfrm>
            <a:off x="9048115" y="1700530"/>
            <a:ext cx="2406015" cy="29400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2024-10-28T07:03:32Z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