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39" r:id="rId5"/>
    <p:sldId id="338" r:id="rId6"/>
    <p:sldId id="337" r:id="rId7"/>
    <p:sldId id="336" r:id="rId8"/>
    <p:sldId id="335" r:id="rId9"/>
    <p:sldId id="333" r:id="rId10"/>
    <p:sldId id="332" r:id="rId11"/>
    <p:sldId id="331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3795" y="3014980"/>
            <a:ext cx="7404735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466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4581095"/>
            <a:ext cx="11340000" cy="20290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05920" y="5848045"/>
            <a:ext cx="2523173" cy="457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26837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951813" y="4338630"/>
            <a:ext cx="356904" cy="366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456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39596" y="5045310"/>
            <a:ext cx="780755" cy="390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847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91989" y="2177417"/>
            <a:ext cx="2961158" cy="457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02216" y="4112610"/>
            <a:ext cx="1133047" cy="476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14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9656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14" y="1996521"/>
            <a:ext cx="5779496" cy="410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2864485"/>
            <a:ext cx="831151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3769995"/>
            <a:ext cx="453136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4666615"/>
            <a:ext cx="704469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45" y="5553075"/>
            <a:ext cx="872236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bldLvl="0" animBg="1"/>
      <p:bldP spid="15" grpId="0" bldLvl="0" animBg="1"/>
      <p:bldP spid="20" grpId="0" bldLvl="0" animBg="1"/>
      <p:bldP spid="2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364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38387" y="5674235"/>
            <a:ext cx="380856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9086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379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2042825"/>
            <a:ext cx="371335" cy="409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709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92885" y="3068955"/>
            <a:ext cx="2023110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263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14585" y="3893820"/>
            <a:ext cx="173990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1284" y="4925151"/>
            <a:ext cx="1228261" cy="4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747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495" y="2959735"/>
            <a:ext cx="536194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528435" y="2853055"/>
            <a:ext cx="5468620" cy="67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010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3350405"/>
            <a:ext cx="371335" cy="400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996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54962" y="2063293"/>
            <a:ext cx="1723375" cy="410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68967" y="3960796"/>
            <a:ext cx="2294659" cy="410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2024-10-27T17:03:01Z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