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51" r:id="rId5"/>
    <p:sldId id="350" r:id="rId6"/>
    <p:sldId id="349" r:id="rId7"/>
    <p:sldId id="348" r:id="rId8"/>
    <p:sldId id="347" r:id="rId9"/>
    <p:sldId id="346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7" r:id="rId18"/>
    <p:sldId id="336" r:id="rId19"/>
    <p:sldId id="335" r:id="rId20"/>
    <p:sldId id="334" r:id="rId21"/>
    <p:sldId id="333" r:id="rId22"/>
    <p:sldId id="332" r:id="rId23"/>
    <p:sldId id="331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8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18360" y="2910840"/>
            <a:ext cx="7955280" cy="10363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656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76095" y="3573145"/>
            <a:ext cx="2445385" cy="1277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493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96455" y="2473325"/>
            <a:ext cx="356933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88705" y="4125595"/>
            <a:ext cx="850265" cy="1351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728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56045" y="3068955"/>
            <a:ext cx="2421255" cy="1107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28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44332" y="2322064"/>
            <a:ext cx="333249" cy="410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6058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235710" y="4704080"/>
            <a:ext cx="8260715" cy="1172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362710" y="5899785"/>
            <a:ext cx="8260715" cy="71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294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915" y="2304415"/>
            <a:ext cx="7664450" cy="1400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1860" y="4076700"/>
            <a:ext cx="7664450" cy="1400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767715" y="5589270"/>
            <a:ext cx="7664450" cy="953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1845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35915" y="2487295"/>
            <a:ext cx="7773670" cy="1430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9425" y="4293235"/>
            <a:ext cx="7773670" cy="139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02583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3850" y="2443480"/>
            <a:ext cx="10126345" cy="1440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45" y="3933190"/>
            <a:ext cx="10126345" cy="1440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407670" y="5445125"/>
            <a:ext cx="10126345" cy="1141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3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20326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81949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448945" y="2564765"/>
            <a:ext cx="9352280" cy="1061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white">
          <a:xfrm>
            <a:off x="839470" y="3980815"/>
            <a:ext cx="9352280" cy="1061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white">
          <a:xfrm>
            <a:off x="695960" y="5520055"/>
            <a:ext cx="9352280" cy="1061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4" grpId="0" bldLvl="0" animBg="1"/>
      <p:bldP spid="5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734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3663205"/>
            <a:ext cx="361812" cy="41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18756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3014345"/>
            <a:ext cx="857821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45" y="4776470"/>
            <a:ext cx="6485890" cy="1131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1945" y="3933190"/>
            <a:ext cx="499872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5375910" y="3919220"/>
            <a:ext cx="499872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4" grpId="0" bldLvl="0" animBg="1"/>
      <p:bldP spid="2" grpId="0" bldLvl="0" animBg="1"/>
      <p:bldP spid="3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94246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18897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911860" y="2493010"/>
            <a:ext cx="8736330" cy="1141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1056005" y="3933190"/>
            <a:ext cx="8736330" cy="1141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983615" y="5516880"/>
            <a:ext cx="8736330" cy="1141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9" grpId="0" bldLvl="0" animBg="1"/>
      <p:bldP spid="4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05514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45" y="2043430"/>
            <a:ext cx="7843520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2900680"/>
            <a:ext cx="2919730" cy="1040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01029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688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35818" y="2253176"/>
            <a:ext cx="1809068" cy="552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537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578225" y="3716655"/>
            <a:ext cx="3337560" cy="1234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" t="-98" r="-213" b="43753"/>
          <a:stretch>
            <a:fillRect/>
          </a:stretch>
        </p:blipFill>
        <p:spPr>
          <a:xfrm>
            <a:off x="360045" y="899795"/>
            <a:ext cx="11339830" cy="512107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60045" y="3312795"/>
            <a:ext cx="9963785" cy="1468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9695" y="4786630"/>
            <a:ext cx="4754245" cy="1234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15" y="3213305"/>
            <a:ext cx="11340000" cy="379389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345" b="13541"/>
          <a:stretch>
            <a:fillRect/>
          </a:stretch>
        </p:blipFill>
        <p:spPr>
          <a:xfrm>
            <a:off x="-1824355" y="682625"/>
            <a:ext cx="11339830" cy="2736850"/>
          </a:xfrm>
          <a:prstGeom prst="rect">
            <a:avLst/>
          </a:prstGeom>
        </p:spPr>
      </p:pic>
      <p:pic>
        <p:nvPicPr>
          <p:cNvPr id="39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047" r="45386"/>
          <a:stretch>
            <a:fillRect/>
          </a:stretch>
        </p:blipFill>
        <p:spPr>
          <a:xfrm>
            <a:off x="1631950" y="2204925"/>
            <a:ext cx="6193155" cy="1086280"/>
          </a:xfrm>
          <a:prstGeom prst="rect">
            <a:avLst/>
          </a:prstGeom>
        </p:spPr>
      </p:pic>
      <p:sp useBgFill="1">
        <p:nvSpPr>
          <p:cNvPr id="41" name="矩形 40"/>
          <p:cNvSpPr/>
          <p:nvPr/>
        </p:nvSpPr>
        <p:spPr bwMode="white">
          <a:xfrm>
            <a:off x="750570" y="2195830"/>
            <a:ext cx="3344545" cy="1017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4095115" y="2204720"/>
            <a:ext cx="3344545" cy="1017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767715" y="3182620"/>
            <a:ext cx="3344545" cy="73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479425" y="4148455"/>
            <a:ext cx="10600055" cy="1272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335915" y="5516880"/>
            <a:ext cx="9070975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444500" y="6278245"/>
            <a:ext cx="9070975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42" grpId="0" bldLvl="0" animBg="1"/>
      <p:bldP spid="43" grpId="0" bldLvl="0" animBg="1"/>
      <p:bldP spid="44" grpId="0" bldLvl="0" animBg="1"/>
      <p:bldP spid="45" grpId="0" bldLvl="0" animBg="1"/>
      <p:bldP spid="4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266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1539435"/>
            <a:ext cx="390377" cy="429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250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1471634"/>
            <a:ext cx="399899" cy="419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533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2862256"/>
            <a:ext cx="390377" cy="428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942"/>
          <a:stretch>
            <a:fillRect/>
          </a:stretch>
        </p:blipFill>
        <p:spPr>
          <a:xfrm>
            <a:off x="360045" y="899795"/>
            <a:ext cx="11339830" cy="59137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3030" y="899795"/>
            <a:ext cx="651510" cy="74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017" r="59576"/>
          <a:stretch>
            <a:fillRect/>
          </a:stretch>
        </p:blipFill>
        <p:spPr>
          <a:xfrm>
            <a:off x="7320280" y="5229225"/>
            <a:ext cx="4584065" cy="1494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203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60" y="2072640"/>
            <a:ext cx="603250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43155"/>
            <a:ext cx="11340000" cy="189398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2637360"/>
            <a:ext cx="11340000" cy="41691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6416" y="2952190"/>
            <a:ext cx="399899" cy="419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65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5640" y="4580890"/>
            <a:ext cx="2378710" cy="1316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65</cp:revision>
  <dcterms:created xsi:type="dcterms:W3CDTF">2015-09-16T06:44:00Z</dcterms:created>
  <dcterms:modified xsi:type="dcterms:W3CDTF">2024-10-28T10:47:49Z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