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5" r:id="rId15"/>
    <p:sldId id="344" r:id="rId16"/>
    <p:sldId id="343" r:id="rId17"/>
    <p:sldId id="341" r:id="rId18"/>
    <p:sldId id="340" r:id="rId19"/>
    <p:sldId id="339" r:id="rId20"/>
    <p:sldId id="338" r:id="rId21"/>
    <p:sldId id="337" r:id="rId22"/>
    <p:sldId id="335" r:id="rId23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8595" y="1899920"/>
            <a:ext cx="6734175" cy="3057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33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0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5177080"/>
            <a:ext cx="4665491" cy="47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41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776095"/>
            <a:ext cx="999490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2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335" y="3861435"/>
            <a:ext cx="114871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0579" y="6055151"/>
            <a:ext cx="2732644" cy="4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16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14559" y="3756761"/>
            <a:ext cx="352292" cy="39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9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111345"/>
            <a:ext cx="342770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853260"/>
            <a:ext cx="11340000" cy="1872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44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34530" y="2964815"/>
            <a:ext cx="4041775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86801" y="4640204"/>
            <a:ext cx="2037581" cy="47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4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8362" y="3100447"/>
            <a:ext cx="314206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47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149725"/>
            <a:ext cx="68091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4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715533"/>
            <a:ext cx="342770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57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52930"/>
            <a:ext cx="555688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666365"/>
            <a:ext cx="747903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51580"/>
            <a:ext cx="929894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380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03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1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997325"/>
            <a:ext cx="11031220" cy="13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594985"/>
            <a:ext cx="1010983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607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797810"/>
            <a:ext cx="11444605" cy="13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7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33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7585"/>
            <a:ext cx="11340000" cy="19557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98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60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71345"/>
            <a:ext cx="802068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80665"/>
            <a:ext cx="743775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717290"/>
            <a:ext cx="509270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591685"/>
            <a:ext cx="873760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6" grpId="0" bldLvl="0" animBg="1"/>
      <p:bldP spid="2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7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94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5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147851"/>
            <a:ext cx="371335" cy="40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4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2502709"/>
            <a:ext cx="580806" cy="52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3428083"/>
            <a:ext cx="580806" cy="52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972" y="3428083"/>
            <a:ext cx="2323224" cy="52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2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2196941"/>
            <a:ext cx="1294911" cy="4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574" y="3169647"/>
            <a:ext cx="314206" cy="39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5810" y="3985895"/>
            <a:ext cx="146939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6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112037"/>
            <a:ext cx="428463" cy="39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929634"/>
            <a:ext cx="3056372" cy="4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7204" y="4806132"/>
            <a:ext cx="2199445" cy="4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9255" y="4580890"/>
            <a:ext cx="133794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42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3780" y="4131945"/>
            <a:ext cx="330263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8680" y="5003800"/>
            <a:ext cx="165100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1655" y="5877560"/>
            <a:ext cx="158496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2024-10-28T03:50:28Z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