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0"/>
  </p:handoutMasterIdLst>
  <p:sldIdLst>
    <p:sldId id="302" r:id="rId3"/>
    <p:sldId id="324" r:id="rId4"/>
    <p:sldId id="354" r:id="rId5"/>
    <p:sldId id="352" r:id="rId6"/>
    <p:sldId id="351" r:id="rId7"/>
    <p:sldId id="350" r:id="rId8"/>
    <p:sldId id="384" r:id="rId9"/>
    <p:sldId id="349" r:id="rId10"/>
    <p:sldId id="347" r:id="rId11"/>
    <p:sldId id="345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85" r:id="rId21"/>
    <p:sldId id="386" r:id="rId22"/>
    <p:sldId id="387" r:id="rId23"/>
    <p:sldId id="388" r:id="rId24"/>
    <p:sldId id="334" r:id="rId25"/>
    <p:sldId id="332" r:id="rId26"/>
    <p:sldId id="326" r:id="rId27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3019425"/>
            <a:ext cx="108394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5551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5159228"/>
            <a:ext cx="371335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7619365" y="260350"/>
            <a:ext cx="2976245" cy="302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28550"/>
            <a:ext cx="11340000" cy="472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24" y="4885280"/>
            <a:ext cx="323727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5520055" y="4397375"/>
            <a:ext cx="3917315" cy="255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34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5549900"/>
            <a:ext cx="75247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1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837135"/>
            <a:ext cx="11340000" cy="44244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301185"/>
            <a:ext cx="11340000" cy="160878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915" y="2637155"/>
            <a:ext cx="5421630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56438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38861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6093460"/>
            <a:ext cx="68808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10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2060575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573145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58089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5553075"/>
            <a:ext cx="779081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0" grpId="0" bldLvl="0" animBg="1"/>
      <p:bldP spid="21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276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198882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92481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64490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509135"/>
            <a:ext cx="92233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21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68"/>
          <a:stretch>
            <a:fillRect/>
          </a:stretch>
        </p:blipFill>
        <p:spPr>
          <a:xfrm>
            <a:off x="360045" y="899795"/>
            <a:ext cx="11447780" cy="59135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386080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566160"/>
            <a:ext cx="4148455" cy="324739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4869180"/>
            <a:ext cx="53987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15" y="5699125"/>
            <a:ext cx="654304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60"/>
          <a:stretch>
            <a:fillRect/>
          </a:stretch>
        </p:blipFill>
        <p:spPr>
          <a:xfrm>
            <a:off x="407670" y="1628775"/>
            <a:ext cx="11190605" cy="4896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09"/>
          <a:stretch>
            <a:fillRect/>
          </a:stretch>
        </p:blipFill>
        <p:spPr>
          <a:xfrm>
            <a:off x="407670" y="1051990"/>
            <a:ext cx="11447780" cy="6809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19" r="33723"/>
          <a:stretch>
            <a:fillRect/>
          </a:stretch>
        </p:blipFill>
        <p:spPr>
          <a:xfrm>
            <a:off x="5735955" y="5877355"/>
            <a:ext cx="7416845" cy="755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1732915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070" y="2708910"/>
            <a:ext cx="52514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15" y="3573145"/>
            <a:ext cx="7319010" cy="196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5850890"/>
            <a:ext cx="552132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8345" y="5733415"/>
            <a:ext cx="638111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5471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5863" y="6236592"/>
            <a:ext cx="428463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7823835" y="332740"/>
            <a:ext cx="218503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214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00530"/>
            <a:ext cx="9369425" cy="2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364990"/>
            <a:ext cx="64255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135" y="5157470"/>
            <a:ext cx="64255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6136640"/>
            <a:ext cx="818578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683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2245" y="2708910"/>
            <a:ext cx="64255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2245" y="3644900"/>
            <a:ext cx="1001585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" y="4437380"/>
            <a:ext cx="10438765" cy="22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1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2245" y="2430780"/>
            <a:ext cx="642556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0045" y="3644900"/>
            <a:ext cx="949579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245" y="5102860"/>
            <a:ext cx="10262235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96975"/>
            <a:ext cx="11369675" cy="7759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/>
          <a:stretch>
            <a:fillRect/>
          </a:stretch>
        </p:blipFill>
        <p:spPr>
          <a:xfrm>
            <a:off x="335960" y="2132965"/>
            <a:ext cx="1100387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402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51009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-24765" y="4869180"/>
            <a:ext cx="774573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096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220" y="2176780"/>
            <a:ext cx="58674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860370"/>
            <a:ext cx="11340000" cy="152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5303520" y="1196340"/>
            <a:ext cx="218503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3109973"/>
            <a:ext cx="323727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3"/>
          <a:stretch>
            <a:fillRect/>
          </a:stretch>
        </p:blipFill>
        <p:spPr>
          <a:xfrm>
            <a:off x="7485380" y="2539365"/>
            <a:ext cx="5652770" cy="374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4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028391"/>
            <a:ext cx="847405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63"/>
          <a:stretch>
            <a:fillRect/>
          </a:stretch>
        </p:blipFill>
        <p:spPr>
          <a:xfrm>
            <a:off x="360045" y="899795"/>
            <a:ext cx="11339830" cy="202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149322"/>
            <a:ext cx="1342518" cy="54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37"/>
          <a:stretch>
            <a:fillRect/>
          </a:stretch>
        </p:blipFill>
        <p:spPr>
          <a:xfrm>
            <a:off x="360045" y="908480"/>
            <a:ext cx="11339830" cy="3754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b="48770"/>
          <a:stretch>
            <a:fillRect/>
          </a:stretch>
        </p:blipFill>
        <p:spPr>
          <a:xfrm>
            <a:off x="7320280" y="1629410"/>
            <a:ext cx="467296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482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37810"/>
            <a:ext cx="11340000" cy="70069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915" y="2780665"/>
            <a:ext cx="49352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716655"/>
            <a:ext cx="55981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15" y="4577715"/>
            <a:ext cx="55981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15" y="5372735"/>
            <a:ext cx="71767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6165215"/>
            <a:ext cx="559816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58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5"/>
          <a:stretch>
            <a:fillRect/>
          </a:stretch>
        </p:blipFill>
        <p:spPr>
          <a:xfrm>
            <a:off x="426085" y="3545635"/>
            <a:ext cx="11339830" cy="273070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2" b="75488"/>
          <a:stretch>
            <a:fillRect/>
          </a:stretch>
        </p:blipFill>
        <p:spPr>
          <a:xfrm>
            <a:off x="2712085" y="2781300"/>
            <a:ext cx="4248830" cy="86339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2060575"/>
            <a:ext cx="559816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997200"/>
            <a:ext cx="23348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12085" y="2997200"/>
            <a:ext cx="42945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7190" y="3644900"/>
            <a:ext cx="8165465" cy="16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5732780"/>
            <a:ext cx="75298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2024-10-28T09:14:31Z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