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" y="2198370"/>
            <a:ext cx="10577195" cy="1019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445" y="3500755"/>
            <a:ext cx="7611745" cy="9467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9499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3213100"/>
            <a:ext cx="1798955" cy="2867660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263525" y="1713865"/>
            <a:ext cx="758698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63525" y="2317750"/>
            <a:ext cx="35617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945255" y="2231390"/>
            <a:ext cx="590105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07670" y="2865120"/>
            <a:ext cx="35617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35280" y="3498850"/>
            <a:ext cx="35617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35280" y="4232910"/>
            <a:ext cx="539051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407670" y="4954905"/>
            <a:ext cx="539051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263525" y="5589270"/>
            <a:ext cx="539051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360045" y="6136005"/>
            <a:ext cx="539051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7845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277110"/>
            <a:ext cx="73221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7955" y="2780665"/>
            <a:ext cx="8478520" cy="124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4149090"/>
            <a:ext cx="73221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940935"/>
            <a:ext cx="11002010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6156960"/>
            <a:ext cx="1012063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6" t="1868" r="45604"/>
          <a:stretch>
            <a:fillRect/>
          </a:stretch>
        </p:blipFill>
        <p:spPr>
          <a:xfrm>
            <a:off x="8688705" y="1268730"/>
            <a:ext cx="2717800" cy="318960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1124585"/>
            <a:ext cx="2600325" cy="2785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09"/>
          <a:stretch>
            <a:fillRect/>
          </a:stretch>
        </p:blipFill>
        <p:spPr>
          <a:xfrm>
            <a:off x="360045" y="899795"/>
            <a:ext cx="11339830" cy="5985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93" r="57671"/>
          <a:stretch>
            <a:fillRect/>
          </a:stretch>
        </p:blipFill>
        <p:spPr>
          <a:xfrm>
            <a:off x="5664200" y="5805170"/>
            <a:ext cx="4800010" cy="88709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407670" y="2260600"/>
            <a:ext cx="9136380" cy="259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770" y="4856480"/>
            <a:ext cx="73221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63525" y="5733415"/>
            <a:ext cx="5120640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520055" y="5733415"/>
            <a:ext cx="5120640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92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1557020"/>
            <a:ext cx="10788650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/>
          <a:stretch>
            <a:fillRect/>
          </a:stretch>
        </p:blipFill>
        <p:spPr>
          <a:xfrm>
            <a:off x="8688705" y="3717290"/>
            <a:ext cx="3569970" cy="293116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3674745"/>
            <a:ext cx="2604770" cy="2506980"/>
          </a:xfrm>
          <a:prstGeom prst="rect">
            <a:avLst/>
          </a:prstGeom>
        </p:spPr>
      </p:pic>
      <p:sp useBgFill="1">
        <p:nvSpPr>
          <p:cNvPr id="48" name="矩形 47"/>
          <p:cNvSpPr/>
          <p:nvPr/>
        </p:nvSpPr>
        <p:spPr bwMode="white">
          <a:xfrm>
            <a:off x="360045" y="2916555"/>
            <a:ext cx="1078865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91770" y="3644900"/>
            <a:ext cx="7850505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63525" y="4999355"/>
            <a:ext cx="8161020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9705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119380" y="1650365"/>
            <a:ext cx="7850505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97200"/>
            <a:ext cx="7850505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53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89" b="40310"/>
          <a:stretch>
            <a:fillRect/>
          </a:stretch>
        </p:blipFill>
        <p:spPr>
          <a:xfrm>
            <a:off x="8029575" y="3789045"/>
            <a:ext cx="3879850" cy="2692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12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89" b="40310"/>
          <a:stretch>
            <a:fillRect/>
          </a:stretch>
        </p:blipFill>
        <p:spPr>
          <a:xfrm>
            <a:off x="7608570" y="3717290"/>
            <a:ext cx="3879850" cy="2692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63525" y="1772920"/>
            <a:ext cx="655574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924810"/>
            <a:ext cx="6555740" cy="143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4653280"/>
            <a:ext cx="655574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90525" y="5517515"/>
            <a:ext cx="655574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4067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63525" y="1772920"/>
            <a:ext cx="758698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2997200"/>
            <a:ext cx="758698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2890" y="3860800"/>
            <a:ext cx="758698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3308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63525" y="1772920"/>
            <a:ext cx="758698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997200"/>
            <a:ext cx="758698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3860800"/>
            <a:ext cx="914654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92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3789045"/>
            <a:ext cx="1798955" cy="28676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51681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28885" y="4352925"/>
            <a:ext cx="2033270" cy="24301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765380"/>
            <a:ext cx="11340000" cy="2867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05" y="3654630"/>
            <a:ext cx="11340000" cy="31268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0640" y="4653280"/>
            <a:ext cx="1946910" cy="22840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