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2493010"/>
            <a:ext cx="10220325" cy="773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085" y="3573145"/>
            <a:ext cx="7778750" cy="745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272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1988820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853055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19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0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912870"/>
            <a:ext cx="251968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4131310"/>
            <a:ext cx="5981700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413" y="6048653"/>
            <a:ext cx="4456020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17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0" y="1700530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000" y="2708910"/>
            <a:ext cx="9119235" cy="170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509135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915" y="5517515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17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988820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014980"/>
            <a:ext cx="9119235" cy="241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647690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95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625" y="1988820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068955"/>
            <a:ext cx="911923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09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615805" cy="62268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493010"/>
            <a:ext cx="552704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3262630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000500"/>
            <a:ext cx="8665845" cy="2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6229350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11035665" cy="608774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19380" y="1844675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6380" y="2708910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573145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509135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301615"/>
            <a:ext cx="5757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0" y="6245860"/>
            <a:ext cx="79070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1340000" cy="60092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4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4420" y="5885815"/>
            <a:ext cx="42176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6270" y="5877560"/>
            <a:ext cx="382206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3455" y="4589780"/>
            <a:ext cx="2659380" cy="226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7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88"/>
          <a:stretch>
            <a:fillRect/>
          </a:stretch>
        </p:blipFill>
        <p:spPr>
          <a:xfrm>
            <a:off x="335280" y="6057265"/>
            <a:ext cx="11339830" cy="75608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99" r="72057"/>
          <a:stretch>
            <a:fillRect/>
          </a:stretch>
        </p:blipFill>
        <p:spPr>
          <a:xfrm>
            <a:off x="7464425" y="6022135"/>
            <a:ext cx="3168695" cy="79141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456045" y="899795"/>
            <a:ext cx="4813935" cy="242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625" y="2708910"/>
            <a:ext cx="42176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644900"/>
            <a:ext cx="71926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509135"/>
            <a:ext cx="7192645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6136640"/>
            <a:ext cx="68440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303770" y="6165215"/>
            <a:ext cx="31184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19455"/>
            <a:ext cx="10541000" cy="3583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1" b="41724"/>
          <a:stretch>
            <a:fillRect/>
          </a:stretch>
        </p:blipFill>
        <p:spPr>
          <a:xfrm>
            <a:off x="1102995" y="4302760"/>
            <a:ext cx="10106660" cy="26104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51"/>
          <a:stretch>
            <a:fillRect/>
          </a:stretch>
        </p:blipFill>
        <p:spPr>
          <a:xfrm>
            <a:off x="407670" y="1268525"/>
            <a:ext cx="11339830" cy="1929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84"/>
          <a:stretch>
            <a:fillRect/>
          </a:stretch>
        </p:blipFill>
        <p:spPr>
          <a:xfrm>
            <a:off x="407670" y="3213100"/>
            <a:ext cx="11339830" cy="18000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7" t="26546"/>
          <a:stretch>
            <a:fillRect/>
          </a:stretch>
        </p:blipFill>
        <p:spPr>
          <a:xfrm>
            <a:off x="6527800" y="1124585"/>
            <a:ext cx="5291455" cy="50050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2" r="46024"/>
          <a:stretch>
            <a:fillRect/>
          </a:stretch>
        </p:blipFill>
        <p:spPr>
          <a:xfrm>
            <a:off x="479425" y="3500755"/>
            <a:ext cx="6120765" cy="26289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1469"/>
          <a:stretch>
            <a:fillRect/>
          </a:stretch>
        </p:blipFill>
        <p:spPr>
          <a:xfrm>
            <a:off x="6548755" y="1143000"/>
            <a:ext cx="4905375" cy="509333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5807710" y="1124585"/>
            <a:ext cx="196024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46" r="37137" b="42800"/>
          <a:stretch>
            <a:fillRect/>
          </a:stretch>
        </p:blipFill>
        <p:spPr>
          <a:xfrm>
            <a:off x="479425" y="1124585"/>
            <a:ext cx="7128510" cy="2088720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47625" y="2020570"/>
            <a:ext cx="421767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35915" y="3573145"/>
            <a:ext cx="421767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47625" y="4998720"/>
            <a:ext cx="716661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7" t="26546"/>
          <a:stretch>
            <a:fillRect/>
          </a:stretch>
        </p:blipFill>
        <p:spPr>
          <a:xfrm>
            <a:off x="7011035" y="1178560"/>
            <a:ext cx="5291455" cy="500507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1469"/>
          <a:stretch>
            <a:fillRect/>
          </a:stretch>
        </p:blipFill>
        <p:spPr>
          <a:xfrm>
            <a:off x="7031990" y="1196975"/>
            <a:ext cx="4905375" cy="509333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6290945" y="1178560"/>
            <a:ext cx="196024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554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47625" y="2020570"/>
            <a:ext cx="796861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4625" y="2827655"/>
            <a:ext cx="39560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1625" y="3789045"/>
            <a:ext cx="39560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623435"/>
            <a:ext cx="39560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589270"/>
            <a:ext cx="757428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4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148965"/>
            <a:ext cx="6384290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940862"/>
            <a:ext cx="2437481" cy="4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5589270"/>
            <a:ext cx="49041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840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1917065"/>
            <a:ext cx="72237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2905760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78904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79742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73341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4463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19380" y="1988820"/>
            <a:ext cx="8515350" cy="332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5589270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7301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770" y="184467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915" y="3789045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869180"/>
            <a:ext cx="85153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2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11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941140"/>
            <a:ext cx="11340000" cy="9581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712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637155"/>
            <a:ext cx="597598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573145"/>
            <a:ext cx="641477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653280"/>
            <a:ext cx="535876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949315"/>
            <a:ext cx="68662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807710" y="4580890"/>
            <a:ext cx="229298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4582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1988820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997200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3860800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0" y="4724400"/>
            <a:ext cx="907415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