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32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49" r:id="rId10"/>
    <p:sldId id="348" r:id="rId11"/>
    <p:sldId id="347" r:id="rId12"/>
    <p:sldId id="346" r:id="rId13"/>
    <p:sldId id="345" r:id="rId14"/>
    <p:sldId id="343" r:id="rId16"/>
    <p:sldId id="342" r:id="rId17"/>
    <p:sldId id="341" r:id="rId18"/>
    <p:sldId id="339" r:id="rId19"/>
    <p:sldId id="338" r:id="rId20"/>
    <p:sldId id="337" r:id="rId21"/>
    <p:sldId id="336" r:id="rId22"/>
    <p:sldId id="335" r:id="rId23"/>
    <p:sldId id="333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9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329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3720" y="2938145"/>
            <a:ext cx="85439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6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600" y="3427095"/>
            <a:ext cx="270891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331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0696" y="3081345"/>
            <a:ext cx="405532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2981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922636"/>
            <a:ext cx="380856" cy="3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3644900"/>
            <a:ext cx="9092565" cy="3162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8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4978296"/>
            <a:ext cx="380856" cy="4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3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5030" y="1889125"/>
            <a:ext cx="72517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9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5516" y="3451895"/>
            <a:ext cx="380856" cy="39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5445330"/>
            <a:ext cx="11340000" cy="146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7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880554"/>
            <a:ext cx="437984" cy="39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7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9785" y="3462655"/>
            <a:ext cx="205105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3810" y="4257675"/>
            <a:ext cx="389001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795" y="4705994"/>
            <a:ext cx="676020" cy="54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3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86"/>
          <a:stretch>
            <a:fillRect/>
          </a:stretch>
        </p:blipFill>
        <p:spPr>
          <a:xfrm>
            <a:off x="1199515" y="4437380"/>
            <a:ext cx="11339830" cy="17276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47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598827"/>
            <a:ext cx="342770" cy="3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35"/>
          <a:stretch>
            <a:fillRect/>
          </a:stretch>
        </p:blipFill>
        <p:spPr>
          <a:xfrm>
            <a:off x="335280" y="1124380"/>
            <a:ext cx="11339830" cy="16943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447665" y="1124585"/>
            <a:ext cx="410908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53260"/>
            <a:ext cx="11340000" cy="327923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5280" y="2060575"/>
            <a:ext cx="410908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135" y="2818765"/>
            <a:ext cx="809625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3735705"/>
            <a:ext cx="350964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91585" y="3644900"/>
            <a:ext cx="350964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4509135"/>
            <a:ext cx="993648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5282565"/>
            <a:ext cx="289687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87395" y="5373370"/>
            <a:ext cx="289687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927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93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4319475"/>
            <a:ext cx="11340000" cy="1848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3500755"/>
            <a:ext cx="6838950" cy="162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035" y="5121910"/>
            <a:ext cx="683895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080" y="5774690"/>
            <a:ext cx="683895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"/>
          <a:stretch>
            <a:fillRect/>
          </a:stretch>
        </p:blipFill>
        <p:spPr>
          <a:xfrm>
            <a:off x="360045" y="980235"/>
            <a:ext cx="11339830" cy="48230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1628775"/>
            <a:ext cx="717677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2277110"/>
            <a:ext cx="345440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915" y="2925445"/>
            <a:ext cx="659511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3500755"/>
            <a:ext cx="429450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4173855"/>
            <a:ext cx="429450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380" y="4797425"/>
            <a:ext cx="532574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16090" y="1988820"/>
            <a:ext cx="4754245" cy="416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" t="1524" r="-420" b="-1524"/>
          <a:stretch>
            <a:fillRect/>
          </a:stretch>
        </p:blipFill>
        <p:spPr>
          <a:xfrm>
            <a:off x="407670" y="980440"/>
            <a:ext cx="11339830" cy="52920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310370" y="3892550"/>
            <a:ext cx="2547620" cy="124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1435" y="5283200"/>
            <a:ext cx="122428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93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682105" y="2416175"/>
            <a:ext cx="3313430" cy="136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3053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963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48615" y="2744470"/>
            <a:ext cx="530542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07670" y="3357245"/>
            <a:ext cx="530542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4070985"/>
            <a:ext cx="62890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915" y="4797425"/>
            <a:ext cx="9858375" cy="127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18770" y="6021070"/>
            <a:ext cx="62890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12170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1844675"/>
            <a:ext cx="10244455" cy="125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35280" y="3213100"/>
            <a:ext cx="828738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63525" y="3842385"/>
            <a:ext cx="828738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7625" y="4418330"/>
            <a:ext cx="828738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263525" y="5100955"/>
            <a:ext cx="11331575" cy="166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498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080937"/>
            <a:ext cx="371335" cy="40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9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016775"/>
            <a:ext cx="437984" cy="39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950430"/>
            <a:ext cx="323727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1536" y="3865971"/>
            <a:ext cx="314206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420" y="3429000"/>
            <a:ext cx="5318125" cy="33229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420" y="3500755"/>
            <a:ext cx="4170045" cy="321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76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05239" y="1528941"/>
            <a:ext cx="30468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4460" y="2529840"/>
            <a:ext cx="102743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8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178071"/>
            <a:ext cx="428463" cy="4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2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053424"/>
            <a:ext cx="352292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2024-10-28T03:58:36Z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