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8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5" r:id="rId11"/>
    <p:sldId id="344" r:id="rId12"/>
    <p:sldId id="342" r:id="rId13"/>
    <p:sldId id="341" r:id="rId15"/>
    <p:sldId id="340" r:id="rId16"/>
    <p:sldId id="339" r:id="rId17"/>
    <p:sldId id="337" r:id="rId18"/>
    <p:sldId id="336" r:id="rId19"/>
    <p:sldId id="335" r:id="rId20"/>
    <p:sldId id="333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3081020"/>
            <a:ext cx="102870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219835"/>
            <a:ext cx="10256520" cy="563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4650" y="5300980"/>
            <a:ext cx="7124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7752080" y="559435"/>
            <a:ext cx="2435225" cy="236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5326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075" y="4876800"/>
            <a:ext cx="91059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6312535" y="4416425"/>
            <a:ext cx="3933825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7610"/>
            <a:ext cx="11340000" cy="2716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1"/>
          <a:stretch>
            <a:fillRect/>
          </a:stretch>
        </p:blipFill>
        <p:spPr>
          <a:xfrm>
            <a:off x="983615" y="3860800"/>
            <a:ext cx="11339830" cy="26642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94" r="82221" b="34378"/>
          <a:stretch>
            <a:fillRect/>
          </a:stretch>
        </p:blipFill>
        <p:spPr>
          <a:xfrm>
            <a:off x="6816090" y="5733415"/>
            <a:ext cx="2016125" cy="791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705" y="5589270"/>
            <a:ext cx="332867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2780665"/>
            <a:ext cx="3387090" cy="1922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960" y="5805170"/>
            <a:ext cx="83051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35"/>
          <a:stretch>
            <a:fillRect/>
          </a:stretch>
        </p:blipFill>
        <p:spPr>
          <a:xfrm>
            <a:off x="321945" y="870380"/>
            <a:ext cx="11339830" cy="1766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12"/>
          <a:stretch>
            <a:fillRect/>
          </a:stretch>
        </p:blipFill>
        <p:spPr>
          <a:xfrm>
            <a:off x="321945" y="2637155"/>
            <a:ext cx="11339830" cy="266425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35" y="2564765"/>
            <a:ext cx="8305165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92445" y="764540"/>
            <a:ext cx="644271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509135"/>
            <a:ext cx="83051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" t="46262" r="1691" b="-2228"/>
          <a:stretch>
            <a:fillRect/>
          </a:stretch>
        </p:blipFill>
        <p:spPr>
          <a:xfrm>
            <a:off x="413385" y="837360"/>
            <a:ext cx="11339830" cy="3397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5"/>
          <a:stretch>
            <a:fillRect/>
          </a:stretch>
        </p:blipFill>
        <p:spPr>
          <a:xfrm>
            <a:off x="479425" y="4221480"/>
            <a:ext cx="11339830" cy="266425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08" r="48728"/>
          <a:stretch>
            <a:fillRect/>
          </a:stretch>
        </p:blipFill>
        <p:spPr>
          <a:xfrm>
            <a:off x="3629660" y="6116115"/>
            <a:ext cx="5814105" cy="10530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23570" y="3284855"/>
            <a:ext cx="83051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13385" y="4364990"/>
            <a:ext cx="870331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5240655"/>
            <a:ext cx="83051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6093460"/>
            <a:ext cx="296037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9785" y="6076315"/>
            <a:ext cx="572008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5536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95960" y="4004945"/>
            <a:ext cx="4893945" cy="15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5805170"/>
            <a:ext cx="54102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91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204720"/>
            <a:ext cx="565975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3140710"/>
            <a:ext cx="5659755" cy="16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869180"/>
            <a:ext cx="62642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6380" y="5805170"/>
            <a:ext cx="565975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238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988820"/>
            <a:ext cx="738251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2853055"/>
            <a:ext cx="76962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860800"/>
            <a:ext cx="76962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1117580" cy="3242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3"/>
          <a:stretch>
            <a:fillRect/>
          </a:stretch>
        </p:blipFill>
        <p:spPr>
          <a:xfrm>
            <a:off x="1199515" y="4207510"/>
            <a:ext cx="11117580" cy="281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848340" cy="6193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105" y="4292600"/>
            <a:ext cx="5461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37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004185"/>
            <a:ext cx="584263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99156"/>
            <a:ext cx="2418438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57115"/>
            <a:ext cx="47625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782363"/>
            <a:ext cx="2437481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animBg="1"/>
      <p:bldP spid="17" grpId="0" bldLvl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18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53365" y="2013585"/>
            <a:ext cx="926338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23825" y="3357245"/>
            <a:ext cx="92633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50825" y="4364990"/>
            <a:ext cx="11008995" cy="235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5109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335915" y="2060575"/>
            <a:ext cx="92633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97200"/>
            <a:ext cx="926338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283075"/>
            <a:ext cx="10801350" cy="171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65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335915" y="1888490"/>
            <a:ext cx="92633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92633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990" y="3695065"/>
            <a:ext cx="92633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80890"/>
            <a:ext cx="92633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374640"/>
            <a:ext cx="926338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424795" cy="610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3865" y="2726055"/>
            <a:ext cx="8655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150"/>
            <a:ext cx="10808335" cy="63099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8835" y="4437380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8835" y="5373370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325" y="6093460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035" y="3644900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653280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5661025"/>
            <a:ext cx="70637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975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917065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745" y="2853055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3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60"/>
          <a:stretch>
            <a:fillRect/>
          </a:stretch>
        </p:blipFill>
        <p:spPr>
          <a:xfrm>
            <a:off x="982980" y="4437380"/>
            <a:ext cx="11339830" cy="18717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95325" y="3778885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644900"/>
            <a:ext cx="3743325" cy="30099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67715" y="4797425"/>
            <a:ext cx="65487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5589270"/>
            <a:ext cx="684974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77" r="40945" b="24377"/>
          <a:stretch>
            <a:fillRect/>
          </a:stretch>
        </p:blipFill>
        <p:spPr>
          <a:xfrm>
            <a:off x="551180" y="908685"/>
            <a:ext cx="6696710" cy="72009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3265"/>
            <a:ext cx="11340000" cy="455403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16" r="40945"/>
          <a:stretch>
            <a:fillRect/>
          </a:stretch>
        </p:blipFill>
        <p:spPr>
          <a:xfrm>
            <a:off x="5448300" y="908685"/>
            <a:ext cx="6696710" cy="7143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5375910" y="970280"/>
            <a:ext cx="54546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1772920"/>
            <a:ext cx="33534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91585" y="1844675"/>
            <a:ext cx="58705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7525" y="2770505"/>
            <a:ext cx="33534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444875"/>
            <a:ext cx="7872095" cy="29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996545"/>
            <a:ext cx="371335" cy="4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2024-10-28T08:51:46Z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