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3"/>
    <p:sldId id="324" r:id="rId4"/>
    <p:sldId id="357" r:id="rId5"/>
    <p:sldId id="355" r:id="rId6"/>
    <p:sldId id="354" r:id="rId7"/>
    <p:sldId id="352" r:id="rId8"/>
    <p:sldId id="351" r:id="rId9"/>
    <p:sldId id="350" r:id="rId10"/>
    <p:sldId id="348" r:id="rId11"/>
    <p:sldId id="347" r:id="rId12"/>
    <p:sldId id="346" r:id="rId13"/>
    <p:sldId id="345" r:id="rId14"/>
    <p:sldId id="344" r:id="rId15"/>
    <p:sldId id="343" r:id="rId16"/>
    <p:sldId id="342" r:id="rId17"/>
    <p:sldId id="341" r:id="rId18"/>
    <p:sldId id="339" r:id="rId19"/>
    <p:sldId id="338" r:id="rId20"/>
    <p:sldId id="337" r:id="rId21"/>
    <p:sldId id="390" r:id="rId22"/>
    <p:sldId id="391" r:id="rId23"/>
    <p:sldId id="392" r:id="rId24"/>
    <p:sldId id="393" r:id="rId25"/>
    <p:sldId id="394" r:id="rId26"/>
    <p:sldId id="336" r:id="rId27"/>
    <p:sldId id="334" r:id="rId28"/>
    <p:sldId id="326" r:id="rId29"/>
    <p:sldId id="325" r:id="rId30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53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notesMaster" Target="notesMasters/notesMaster1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1620" y="2938145"/>
            <a:ext cx="11668125" cy="9810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71113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335280" y="2715260"/>
            <a:ext cx="5327015" cy="638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91770" y="3645535"/>
            <a:ext cx="5301615" cy="500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91770" y="4438015"/>
            <a:ext cx="4118610" cy="609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4368165" y="4547235"/>
            <a:ext cx="5301615" cy="500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407670" y="5301615"/>
            <a:ext cx="5301615" cy="500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5" grpId="0" bldLvl="0" animBg="1"/>
      <p:bldP spid="26" grpId="0" bldLvl="0" animBg="1"/>
      <p:bldP spid="27" grpId="0" bldLvl="0" animBg="1"/>
      <p:bldP spid="2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59502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263525" y="1979930"/>
            <a:ext cx="5301615" cy="653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60045" y="2853055"/>
            <a:ext cx="10151745" cy="2127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1731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95560" y="3501390"/>
            <a:ext cx="1666875" cy="660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2241" y="4550181"/>
            <a:ext cx="780755" cy="4384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0391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891270" y="1929765"/>
            <a:ext cx="2479675" cy="544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45" y="2806700"/>
            <a:ext cx="4199255" cy="544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482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771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52846" y="2033755"/>
            <a:ext cx="371335" cy="409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204" t="32981"/>
          <a:stretch>
            <a:fillRect/>
          </a:stretch>
        </p:blipFill>
        <p:spPr>
          <a:xfrm>
            <a:off x="4008165" y="4005375"/>
            <a:ext cx="4739595" cy="27802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617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978136" y="2814155"/>
            <a:ext cx="780755" cy="438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791"/>
          <a:stretch>
            <a:fillRect/>
          </a:stretch>
        </p:blipFill>
        <p:spPr>
          <a:xfrm>
            <a:off x="6456045" y="2780665"/>
            <a:ext cx="2486025" cy="3660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115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520690" y="3910965"/>
            <a:ext cx="1012190" cy="1169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276"/>
          <a:stretch>
            <a:fillRect/>
          </a:stretch>
        </p:blipFill>
        <p:spPr>
          <a:xfrm>
            <a:off x="7248525" y="2853055"/>
            <a:ext cx="5344795" cy="39141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1854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97610" y="4490085"/>
            <a:ext cx="5297805" cy="40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47890" y="3567430"/>
            <a:ext cx="4493260" cy="3290570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1199515" y="5229225"/>
            <a:ext cx="2070735" cy="539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87395" y="5229225"/>
            <a:ext cx="3553460" cy="539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127760" y="5949315"/>
            <a:ext cx="4962525" cy="539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6" grpId="0" bldLvl="0" animBg="1"/>
      <p:bldP spid="17" grpId="0" bldLvl="0" animBg="1"/>
      <p:bldP spid="18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2525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02680" y="764540"/>
            <a:ext cx="3666490" cy="2685415"/>
          </a:xfrm>
          <a:prstGeom prst="rect">
            <a:avLst/>
          </a:prstGeom>
        </p:spPr>
      </p:pic>
      <p:sp useBgFill="1">
        <p:nvSpPr>
          <p:cNvPr id="25" name="矩形 24"/>
          <p:cNvSpPr/>
          <p:nvPr/>
        </p:nvSpPr>
        <p:spPr bwMode="white">
          <a:xfrm>
            <a:off x="47625" y="1700530"/>
            <a:ext cx="4351655" cy="730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74625" y="2637155"/>
            <a:ext cx="4351655" cy="730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119380" y="3284855"/>
            <a:ext cx="3253740" cy="730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3432175" y="3284855"/>
            <a:ext cx="5403850" cy="730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174625" y="4220845"/>
            <a:ext cx="4351655" cy="730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119380" y="5013325"/>
            <a:ext cx="4351655" cy="1207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bldLvl="0" animBg="1"/>
      <p:bldP spid="26" grpId="0" bldLvl="0" animBg="1"/>
      <p:bldP spid="27" grpId="0" bldLvl="0" animBg="1"/>
      <p:bldP spid="28" grpId="0" bldLvl="0" animBg="1"/>
      <p:bldP spid="29" grpId="0" bldLvl="0" animBg="1"/>
      <p:bldP spid="3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269570"/>
            <a:ext cx="11340000" cy="419854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85058" y="4895587"/>
            <a:ext cx="428463" cy="391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733"/>
          <a:stretch>
            <a:fillRect/>
          </a:stretch>
        </p:blipFill>
        <p:spPr>
          <a:xfrm>
            <a:off x="9887585" y="1269365"/>
            <a:ext cx="2167255" cy="25349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316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7948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63525" y="3644900"/>
            <a:ext cx="6403975" cy="1913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04380" y="3140710"/>
            <a:ext cx="4079240" cy="334391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32625" y="3284855"/>
            <a:ext cx="4275455" cy="32619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22176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19380" y="1628775"/>
            <a:ext cx="6548120" cy="1258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6384290" y="836930"/>
            <a:ext cx="3866515" cy="1032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263525" y="2853055"/>
            <a:ext cx="8895715" cy="1041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263525" y="3933190"/>
            <a:ext cx="8895715" cy="742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335915" y="4797425"/>
            <a:ext cx="8895715" cy="1952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0" grpId="0" bldLvl="0" animBg="1"/>
      <p:bldP spid="41" grpId="0" bldLvl="0" animBg="1"/>
      <p:bldP spid="42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7658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30640" y="4053205"/>
            <a:ext cx="3122930" cy="2560320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04605" y="4178300"/>
            <a:ext cx="3273425" cy="2497455"/>
          </a:xfrm>
          <a:prstGeom prst="rect">
            <a:avLst/>
          </a:prstGeom>
        </p:spPr>
      </p:pic>
      <p:sp useBgFill="1">
        <p:nvSpPr>
          <p:cNvPr id="41" name="矩形 40"/>
          <p:cNvSpPr/>
          <p:nvPr/>
        </p:nvSpPr>
        <p:spPr bwMode="white">
          <a:xfrm>
            <a:off x="407670" y="1557020"/>
            <a:ext cx="8895715" cy="1188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6671945" y="899795"/>
            <a:ext cx="2817495" cy="513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335280" y="2889885"/>
            <a:ext cx="4309745" cy="513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4584065" y="2904490"/>
            <a:ext cx="4309745" cy="513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263525" y="3573145"/>
            <a:ext cx="8792210" cy="513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191135" y="4256405"/>
            <a:ext cx="8050530" cy="513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191135" y="4940935"/>
            <a:ext cx="7496810" cy="513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bldLvl="0" animBg="1"/>
      <p:bldP spid="35" grpId="0" bldLvl="0" animBg="1"/>
      <p:bldP spid="37" grpId="0" bldLvl="0" animBg="1"/>
      <p:bldP spid="38" grpId="0" bldLvl="0" animBg="1"/>
      <p:bldP spid="39" grpId="0" bldLvl="0" animBg="1"/>
      <p:bldP spid="40" grpId="0" bldLvl="0" animBg="1"/>
      <p:bldP spid="42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40805"/>
          </a:xfrm>
          <a:prstGeom prst="rect">
            <a:avLst/>
          </a:prstGeom>
        </p:spPr>
      </p:pic>
      <p:sp useBgFill="1">
        <p:nvSpPr>
          <p:cNvPr id="39" name="矩形 38"/>
          <p:cNvSpPr/>
          <p:nvPr/>
        </p:nvSpPr>
        <p:spPr bwMode="white">
          <a:xfrm>
            <a:off x="5520055" y="980440"/>
            <a:ext cx="4233545" cy="513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60045" y="1700530"/>
            <a:ext cx="10869930" cy="2212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bldLvl="0" animBg="1"/>
      <p:bldP spid="2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8760" y="812800"/>
            <a:ext cx="11306810" cy="70040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2"/>
          <a:stretch>
            <a:fillRect/>
          </a:stretch>
        </p:blipFill>
        <p:spPr>
          <a:xfrm>
            <a:off x="119380" y="1557020"/>
            <a:ext cx="10547985" cy="527685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527050" y="5853430"/>
            <a:ext cx="7162165" cy="617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72" t="-332" r="420" b="332"/>
          <a:stretch>
            <a:fillRect/>
          </a:stretch>
        </p:blipFill>
        <p:spPr>
          <a:xfrm>
            <a:off x="551860" y="899795"/>
            <a:ext cx="11148015" cy="26797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63"/>
          <a:stretch>
            <a:fillRect/>
          </a:stretch>
        </p:blipFill>
        <p:spPr>
          <a:xfrm>
            <a:off x="707390" y="3579495"/>
            <a:ext cx="10992530" cy="184848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190865" y="3579495"/>
            <a:ext cx="2001520" cy="590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944620" y="4555490"/>
            <a:ext cx="2266315" cy="593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839075" y="4614545"/>
            <a:ext cx="2608580" cy="585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10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67"/>
          <a:stretch>
            <a:fillRect/>
          </a:stretch>
        </p:blipFill>
        <p:spPr>
          <a:xfrm>
            <a:off x="360045" y="899795"/>
            <a:ext cx="10776630" cy="266001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196455" y="2404745"/>
            <a:ext cx="2219325" cy="564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63"/>
          <a:stretch>
            <a:fillRect/>
          </a:stretch>
        </p:blipFill>
        <p:spPr>
          <a:xfrm>
            <a:off x="360045" y="899795"/>
            <a:ext cx="10992530" cy="3810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6275" y="3912870"/>
            <a:ext cx="5927725" cy="625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725" y="3717495"/>
            <a:ext cx="11340000" cy="1911487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733"/>
          <a:stretch>
            <a:fillRect/>
          </a:stretch>
        </p:blipFill>
        <p:spPr>
          <a:xfrm>
            <a:off x="4584065" y="1052195"/>
            <a:ext cx="2583180" cy="302133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2055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9823" y="3891307"/>
            <a:ext cx="371335" cy="400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233"/>
          <a:stretch>
            <a:fillRect/>
          </a:stretch>
        </p:blipFill>
        <p:spPr>
          <a:xfrm>
            <a:off x="9408795" y="4365625"/>
            <a:ext cx="3761740" cy="2387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35" y="837135"/>
            <a:ext cx="11340000" cy="509543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31073" y="3903918"/>
            <a:ext cx="437984" cy="390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846"/>
          <a:stretch>
            <a:fillRect/>
          </a:stretch>
        </p:blipFill>
        <p:spPr>
          <a:xfrm>
            <a:off x="9768840" y="4365625"/>
            <a:ext cx="2372360" cy="23818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285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9823" y="3061910"/>
            <a:ext cx="380856" cy="390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775"/>
          <a:stretch>
            <a:fillRect/>
          </a:stretch>
        </p:blipFill>
        <p:spPr>
          <a:xfrm>
            <a:off x="5375910" y="4364990"/>
            <a:ext cx="3606165" cy="26625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866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244483" y="3767430"/>
            <a:ext cx="780755" cy="447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692785"/>
            <a:ext cx="11119485" cy="364744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170" y="4293235"/>
            <a:ext cx="11119485" cy="25806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16315" y="6021070"/>
            <a:ext cx="1978660" cy="585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0152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jhhMTkxOTNhMDg0MGZhYmMwYjA5MTc1MWJiM2RmN2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63</cp:revision>
  <dcterms:created xsi:type="dcterms:W3CDTF">2015-09-16T06:44:00Z</dcterms:created>
  <dcterms:modified xsi:type="dcterms:W3CDTF">2024-10-28T06:41:40Z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