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2204720"/>
            <a:ext cx="11023600" cy="1082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7565" y="3573145"/>
            <a:ext cx="5370830" cy="8845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31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4025647"/>
            <a:ext cx="33324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4025647"/>
            <a:ext cx="628413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1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02"/>
          <a:stretch>
            <a:fillRect/>
          </a:stretch>
        </p:blipFill>
        <p:spPr>
          <a:xfrm>
            <a:off x="8616315" y="2781300"/>
            <a:ext cx="3575050" cy="21653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20"/>
          <a:stretch>
            <a:fillRect/>
          </a:stretch>
        </p:blipFill>
        <p:spPr>
          <a:xfrm>
            <a:off x="360045" y="4187825"/>
            <a:ext cx="11339830" cy="2669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4221480"/>
            <a:ext cx="8371840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380" y="5229225"/>
            <a:ext cx="11038205" cy="15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46"/>
          <a:stretch>
            <a:fillRect/>
          </a:stretch>
        </p:blipFill>
        <p:spPr>
          <a:xfrm>
            <a:off x="263525" y="1124380"/>
            <a:ext cx="11339830" cy="1751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876120"/>
            <a:ext cx="11340000" cy="3555661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1844675"/>
            <a:ext cx="8371840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2997200"/>
            <a:ext cx="3662680" cy="153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08120" y="2997200"/>
            <a:ext cx="3599815" cy="153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4940935"/>
            <a:ext cx="337883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5733415"/>
            <a:ext cx="606298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1784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46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76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09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9155" y="1975485"/>
            <a:ext cx="57467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751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792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98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915"/>
            <a:ext cx="11340000" cy="2721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0982" y="4248750"/>
            <a:ext cx="1875716" cy="5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205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2024-10-27T08:18:55Z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