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4" r:id="rId5"/>
    <p:sldId id="332" r:id="rId6"/>
    <p:sldId id="330" r:id="rId7"/>
    <p:sldId id="329" r:id="rId8"/>
    <p:sldId id="327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" y="2960370"/>
            <a:ext cx="1168146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843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16660" y="3998595"/>
            <a:ext cx="878141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5373370"/>
            <a:ext cx="878141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54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35710" y="2936875"/>
            <a:ext cx="7415530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725035"/>
            <a:ext cx="7415530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7827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68705" y="2602865"/>
            <a:ext cx="852360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933190"/>
            <a:ext cx="852360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56005" y="5343525"/>
            <a:ext cx="85236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068705" y="6093460"/>
            <a:ext cx="852360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9971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32205" y="2530475"/>
            <a:ext cx="978979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3933190"/>
            <a:ext cx="978979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5596890"/>
            <a:ext cx="978979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894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6020" y="2503805"/>
            <a:ext cx="883793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149090"/>
            <a:ext cx="883793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7760" y="5587365"/>
            <a:ext cx="883793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234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54430" y="2511425"/>
            <a:ext cx="8696960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149090"/>
            <a:ext cx="8696960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83615" y="5589270"/>
            <a:ext cx="8696960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89"/>
          <a:stretch>
            <a:fillRect/>
          </a:stretch>
        </p:blipFill>
        <p:spPr>
          <a:xfrm>
            <a:off x="335915" y="764540"/>
            <a:ext cx="9535160" cy="604901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74725" y="2266950"/>
            <a:ext cx="896366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49" r="44879"/>
          <a:stretch>
            <a:fillRect/>
          </a:stretch>
        </p:blipFill>
        <p:spPr>
          <a:xfrm>
            <a:off x="2999740" y="6237605"/>
            <a:ext cx="5255895" cy="615315"/>
          </a:xfrm>
          <a:prstGeom prst="rect">
            <a:avLst/>
          </a:prstGeom>
        </p:spPr>
      </p:pic>
      <p:sp useBgFill="1">
        <p:nvSpPr>
          <p:cNvPr id="53" name="矩形 52"/>
          <p:cNvSpPr/>
          <p:nvPr/>
        </p:nvSpPr>
        <p:spPr bwMode="white">
          <a:xfrm>
            <a:off x="839470" y="3644900"/>
            <a:ext cx="896366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95325" y="4940935"/>
            <a:ext cx="896366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767080" y="6297295"/>
            <a:ext cx="448119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5248275" y="6341745"/>
            <a:ext cx="448119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2024-10-26T17:16:28Z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