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6" r:id="rId6"/>
    <p:sldId id="335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7510" y="2619375"/>
            <a:ext cx="6316980" cy="754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0" y="3644900"/>
            <a:ext cx="65074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4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045" y="2996565"/>
            <a:ext cx="6487160" cy="16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972179"/>
            <a:ext cx="6341259" cy="41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6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27555"/>
            <a:ext cx="6670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806065"/>
            <a:ext cx="6670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3644900"/>
            <a:ext cx="6670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580890"/>
            <a:ext cx="6670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625" y="5661025"/>
            <a:ext cx="66700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2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34916"/>
            <a:ext cx="6617379" cy="42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06700"/>
            <a:ext cx="661733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709035"/>
            <a:ext cx="66173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4796790"/>
            <a:ext cx="66173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7070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680325" y="4869180"/>
            <a:ext cx="4384675" cy="189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716655"/>
            <a:ext cx="3025140" cy="31089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9425" y="5156835"/>
            <a:ext cx="7396480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9446260" cy="603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692785"/>
            <a:ext cx="3025140" cy="310896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2589530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16230" y="3284855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004945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4797425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625" y="5517515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-24130" y="6165215"/>
            <a:ext cx="58324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13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933190"/>
            <a:ext cx="4378325" cy="28841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7108" cy="586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699135"/>
            <a:ext cx="4281170" cy="282003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91770" y="1844675"/>
            <a:ext cx="583247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3573145"/>
            <a:ext cx="90354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7625" y="4490085"/>
            <a:ext cx="34182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575685" y="4364990"/>
            <a:ext cx="57270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1770" y="5373370"/>
            <a:ext cx="57270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7625" y="6165215"/>
            <a:ext cx="61398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5017770"/>
            <a:ext cx="43561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515" y="4220845"/>
            <a:ext cx="3618865" cy="238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1070" y="5875655"/>
            <a:ext cx="55664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310" y="3787140"/>
            <a:ext cx="2926080" cy="2985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3780790"/>
            <a:ext cx="2818765" cy="2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60045" y="899795"/>
            <a:ext cx="6600235" cy="20015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4345" y="1965960"/>
            <a:ext cx="39350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853895"/>
            <a:ext cx="11340000" cy="36807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670" y="2996565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33190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796790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5660390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124585"/>
            <a:ext cx="3311525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1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916430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2780665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0" y="3716655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0" y="4652645"/>
            <a:ext cx="770509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8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b="13349"/>
          <a:stretch>
            <a:fillRect/>
          </a:stretch>
        </p:blipFill>
        <p:spPr>
          <a:xfrm>
            <a:off x="9422130" y="2780665"/>
            <a:ext cx="2769870" cy="2326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2024-10-27T04:06:57Z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