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0" y="2924810"/>
            <a:ext cx="7328535" cy="909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76"/>
          <a:stretch>
            <a:fillRect/>
          </a:stretch>
        </p:blipFill>
        <p:spPr>
          <a:xfrm>
            <a:off x="407670" y="980235"/>
            <a:ext cx="11339830" cy="85682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87"/>
          <a:stretch>
            <a:fillRect/>
          </a:stretch>
        </p:blipFill>
        <p:spPr>
          <a:xfrm>
            <a:off x="335280" y="1845310"/>
            <a:ext cx="11339830" cy="49680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1837055"/>
            <a:ext cx="866394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866390"/>
            <a:ext cx="11306175" cy="160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524375"/>
            <a:ext cx="866394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0" y="5309870"/>
            <a:ext cx="8663940" cy="14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44"/>
          <a:stretch>
            <a:fillRect/>
          </a:stretch>
        </p:blipFill>
        <p:spPr>
          <a:xfrm>
            <a:off x="119380" y="1412670"/>
            <a:ext cx="11339830" cy="1555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2092325"/>
            <a:ext cx="903859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1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140710"/>
            <a:ext cx="2994660" cy="28651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89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808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018155"/>
            <a:ext cx="704215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652840"/>
            <a:ext cx="5979445" cy="4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193540"/>
            <a:ext cx="6329680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435600"/>
            <a:ext cx="10843895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animBg="1"/>
      <p:bldP spid="20" grpId="0" bldLvl="0" animBg="1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07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2718435"/>
            <a:ext cx="10177780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3909060"/>
            <a:ext cx="10685780" cy="1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1945" y="5304790"/>
            <a:ext cx="5774690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1" grpId="0" bldLvl="0" animBg="1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3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064603"/>
            <a:ext cx="361812" cy="4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6243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708910"/>
            <a:ext cx="63182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8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960763"/>
            <a:ext cx="399899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5" b="20775"/>
          <a:stretch>
            <a:fillRect/>
          </a:stretch>
        </p:blipFill>
        <p:spPr>
          <a:xfrm>
            <a:off x="4389755" y="3811270"/>
            <a:ext cx="3813175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045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4597109"/>
            <a:ext cx="599848" cy="4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2996565"/>
            <a:ext cx="2612390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002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3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0"/>
          <a:stretch>
            <a:fillRect/>
          </a:stretch>
        </p:blipFill>
        <p:spPr>
          <a:xfrm>
            <a:off x="360045" y="2493010"/>
            <a:ext cx="11339830" cy="4320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284980"/>
            <a:ext cx="10121265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6019932"/>
            <a:ext cx="6531687" cy="4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2024-10-28T10:48:50Z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