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2" r:id="rId13"/>
    <p:sldId id="341" r:id="rId14"/>
    <p:sldId id="340" r:id="rId15"/>
    <p:sldId id="339" r:id="rId16"/>
    <p:sldId id="338" r:id="rId17"/>
    <p:sldId id="337" r:id="rId18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957195"/>
            <a:ext cx="115443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765175"/>
            <a:ext cx="10601325" cy="5290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390" y="5345430"/>
            <a:ext cx="93726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4150" y="4220845"/>
            <a:ext cx="1829435" cy="253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8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4667197"/>
            <a:ext cx="323726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220845"/>
            <a:ext cx="2124075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7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2394585"/>
            <a:ext cx="3328670" cy="35769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4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256054"/>
            <a:ext cx="390377" cy="39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365" y="3774440"/>
            <a:ext cx="2662555" cy="2861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470" y="764540"/>
            <a:ext cx="373507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6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4559" y="4283917"/>
            <a:ext cx="352292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5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48845"/>
            <a:ext cx="11340000" cy="507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342" y="4086602"/>
            <a:ext cx="361813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4584065" y="4077335"/>
            <a:ext cx="2207895" cy="280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65175"/>
            <a:ext cx="10941685" cy="51492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225" y="5157470"/>
            <a:ext cx="12706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/>
          <a:stretch>
            <a:fillRect/>
          </a:stretch>
        </p:blipFill>
        <p:spPr>
          <a:xfrm>
            <a:off x="4511040" y="4797425"/>
            <a:ext cx="2725420" cy="21240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64425" y="4038600"/>
            <a:ext cx="375031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75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15080"/>
            <a:ext cx="6331585" cy="18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6091532"/>
            <a:ext cx="3018287" cy="3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2580" y="4725035"/>
            <a:ext cx="4907280" cy="16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617595"/>
            <a:ext cx="3569970" cy="311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49048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149090"/>
            <a:ext cx="2563495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60045" y="899795"/>
            <a:ext cx="7680370" cy="4103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268730"/>
            <a:ext cx="3569970" cy="31121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9380" y="1844675"/>
            <a:ext cx="746823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6225" y="3500755"/>
            <a:ext cx="74682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220845"/>
            <a:ext cx="74682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3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76826" y="4046852"/>
            <a:ext cx="1180654" cy="4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7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428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1243945" cy="6253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1917065"/>
            <a:ext cx="6432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33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49"/>
          <a:stretch>
            <a:fillRect/>
          </a:stretch>
        </p:blipFill>
        <p:spPr>
          <a:xfrm>
            <a:off x="360045" y="3233420"/>
            <a:ext cx="11339830" cy="7713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710" y="3351530"/>
            <a:ext cx="4634865" cy="32181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710" y="3429000"/>
            <a:ext cx="3688715" cy="30949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625" y="3203575"/>
            <a:ext cx="4687570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8"/>
          <a:stretch>
            <a:fillRect/>
          </a:stretch>
        </p:blipFill>
        <p:spPr>
          <a:xfrm>
            <a:off x="335915" y="980440"/>
            <a:ext cx="11339830" cy="343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35" y="808560"/>
            <a:ext cx="11340000" cy="4215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630045"/>
            <a:ext cx="10587355" cy="278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4471035"/>
            <a:ext cx="59543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6744335" y="4044315"/>
            <a:ext cx="2778760" cy="2829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4149090"/>
            <a:ext cx="2563495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3007277"/>
            <a:ext cx="580806" cy="5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858573"/>
            <a:ext cx="371335" cy="4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7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549176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4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0" y="3573350"/>
            <a:ext cx="11340000" cy="873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7694" y="3832552"/>
            <a:ext cx="561763" cy="40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64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34965" y="3159125"/>
            <a:ext cx="155130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5063" y="5990655"/>
            <a:ext cx="766910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2024-10-28T11:16:22Z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