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36"/>
  </p:handoutMasterIdLst>
  <p:sldIdLst>
    <p:sldId id="324" r:id="rId3"/>
    <p:sldId id="366" r:id="rId4"/>
    <p:sldId id="363" r:id="rId5"/>
    <p:sldId id="410" r:id="rId6"/>
    <p:sldId id="362" r:id="rId7"/>
    <p:sldId id="361" r:id="rId8"/>
    <p:sldId id="359" r:id="rId9"/>
    <p:sldId id="356" r:id="rId10"/>
    <p:sldId id="355" r:id="rId11"/>
    <p:sldId id="354" r:id="rId12"/>
    <p:sldId id="350" r:id="rId13"/>
    <p:sldId id="348" r:id="rId14"/>
    <p:sldId id="347" r:id="rId15"/>
    <p:sldId id="346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5"/>
    <p:sldId id="336" r:id="rId26"/>
    <p:sldId id="335" r:id="rId27"/>
    <p:sldId id="334" r:id="rId28"/>
    <p:sldId id="332" r:id="rId29"/>
    <p:sldId id="331" r:id="rId30"/>
    <p:sldId id="330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712085" y="2961640"/>
            <a:ext cx="6816135" cy="9340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20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07710" y="2348865"/>
            <a:ext cx="253492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5818" y="4579214"/>
            <a:ext cx="609370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349750"/>
            <a:ext cx="2964180" cy="262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651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535" y="3573145"/>
            <a:ext cx="3044190" cy="32131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997405"/>
            <a:ext cx="11340000" cy="1808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32910" y="3799840"/>
            <a:ext cx="65024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6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2619" y="1767251"/>
            <a:ext cx="1237783" cy="104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996565"/>
            <a:ext cx="4377690" cy="385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6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3167661"/>
            <a:ext cx="856926" cy="4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9370" y="3167661"/>
            <a:ext cx="856926" cy="4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31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8695" y="3387090"/>
            <a:ext cx="1832610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4005" y="3423920"/>
            <a:ext cx="177673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8695" y="4519930"/>
            <a:ext cx="4725035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53530" y="4434840"/>
            <a:ext cx="5046345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32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8695" y="1908810"/>
            <a:ext cx="721614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88695" y="4939665"/>
            <a:ext cx="5173980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26795" y="3068955"/>
            <a:ext cx="721614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9515" y="4102100"/>
            <a:ext cx="721614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2" grpId="0" bldLvl="0" animBg="1"/>
      <p:bldP spid="2" grpId="0" bldLvl="0" animBg="1"/>
      <p:bldP spid="2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6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2442845"/>
            <a:ext cx="66154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3042675"/>
            <a:ext cx="4970176" cy="35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3690239"/>
            <a:ext cx="3103979" cy="31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020" y="4328280"/>
            <a:ext cx="4589319" cy="36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020" y="4994890"/>
            <a:ext cx="3151586" cy="31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6020" y="5642454"/>
            <a:ext cx="3170629" cy="323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69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709601"/>
            <a:ext cx="1961410" cy="28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366806"/>
            <a:ext cx="228513" cy="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357281"/>
            <a:ext cx="4456020" cy="28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004962"/>
            <a:ext cx="2408916" cy="27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9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0780" y="4084792"/>
            <a:ext cx="1237783" cy="33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1889" y="4084792"/>
            <a:ext cx="1228261" cy="33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5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140859"/>
            <a:ext cx="7350528" cy="333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769995"/>
            <a:ext cx="776859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418625"/>
            <a:ext cx="8664482" cy="3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067300"/>
            <a:ext cx="857250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4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528015"/>
            <a:ext cx="11340000" cy="5265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3250" y="1642478"/>
            <a:ext cx="295162" cy="31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3250" y="4952372"/>
            <a:ext cx="295162" cy="32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01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83" b="61815"/>
          <a:stretch>
            <a:fillRect/>
          </a:stretch>
        </p:blipFill>
        <p:spPr>
          <a:xfrm>
            <a:off x="3431585" y="4399915"/>
            <a:ext cx="6133420" cy="22407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4842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4485" y="2214880"/>
            <a:ext cx="3307080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98370" y="3933190"/>
            <a:ext cx="188087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4485" y="3404870"/>
            <a:ext cx="320675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4485" y="3893820"/>
            <a:ext cx="187325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4485" y="4410710"/>
            <a:ext cx="7036435" cy="165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4485" y="6303010"/>
            <a:ext cx="452056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1720" y="6219190"/>
            <a:ext cx="188087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5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931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633855"/>
            <a:ext cx="344614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282212"/>
            <a:ext cx="3170629" cy="31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911475"/>
            <a:ext cx="397573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540502"/>
            <a:ext cx="3142065" cy="31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141049"/>
            <a:ext cx="1913803" cy="36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760661"/>
            <a:ext cx="1961410" cy="36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408871"/>
            <a:ext cx="5103476" cy="35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6085679"/>
            <a:ext cx="1913803" cy="27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68090" y="1628775"/>
            <a:ext cx="344614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bldLvl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79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87995" y="3110865"/>
            <a:ext cx="294576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7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1" b="13058"/>
          <a:stretch>
            <a:fillRect/>
          </a:stretch>
        </p:blipFill>
        <p:spPr>
          <a:xfrm>
            <a:off x="6744335" y="3883025"/>
            <a:ext cx="3985895" cy="26511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544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521640"/>
            <a:ext cx="4503627" cy="32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80080"/>
            <a:ext cx="6876415" cy="127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1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77305" y="2861310"/>
            <a:ext cx="1546860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3" r="34595" b="88403"/>
          <a:stretch>
            <a:fillRect/>
          </a:stretch>
        </p:blipFill>
        <p:spPr>
          <a:xfrm>
            <a:off x="1056005" y="5412105"/>
            <a:ext cx="7416800" cy="82550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34" b="55575"/>
          <a:stretch>
            <a:fillRect/>
          </a:stretch>
        </p:blipFill>
        <p:spPr>
          <a:xfrm>
            <a:off x="9192895" y="4580890"/>
            <a:ext cx="2992120" cy="23025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5560060"/>
            <a:ext cx="837628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87"/>
          <a:stretch>
            <a:fillRect/>
          </a:stretch>
        </p:blipFill>
        <p:spPr>
          <a:xfrm>
            <a:off x="426085" y="836930"/>
            <a:ext cx="11339830" cy="595503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770" y="2587625"/>
            <a:ext cx="8129270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704590"/>
            <a:ext cx="812927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915" y="4497070"/>
            <a:ext cx="9837420" cy="115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5887085"/>
            <a:ext cx="812927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764540"/>
            <a:ext cx="3123565" cy="2719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8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717495"/>
            <a:ext cx="11340000" cy="3013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4779" y="6139873"/>
            <a:ext cx="3894256" cy="37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4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3068955"/>
            <a:ext cx="4907280" cy="35585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1"/>
          <a:stretch>
            <a:fillRect/>
          </a:stretch>
        </p:blipFill>
        <p:spPr>
          <a:xfrm>
            <a:off x="360045" y="899795"/>
            <a:ext cx="11339830" cy="3680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830" y="2493010"/>
            <a:ext cx="50419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50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815109"/>
            <a:ext cx="1913803" cy="34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425182"/>
            <a:ext cx="4322720" cy="36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054350"/>
            <a:ext cx="4951095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341495"/>
            <a:ext cx="557974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970330"/>
            <a:ext cx="2827858" cy="333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7670" y="763905"/>
            <a:ext cx="5491480" cy="3832225"/>
          </a:xfrm>
          <a:prstGeom prst="snip2Diag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7670" y="692785"/>
            <a:ext cx="5515610" cy="3999230"/>
          </a:xfrm>
          <a:prstGeom prst="snip2Diag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5" grpId="0" bldLvl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55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643779"/>
            <a:ext cx="3989471" cy="33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530592"/>
            <a:ext cx="228513" cy="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282825"/>
            <a:ext cx="670496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3068955"/>
            <a:ext cx="61652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849370"/>
            <a:ext cx="678688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5047999"/>
            <a:ext cx="2056624" cy="26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520055"/>
            <a:ext cx="6957695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bldLvl="0" animBg="1"/>
      <p:bldP spid="13" grpId="0" bldLvl="0" animBg="1"/>
      <p:bldP spid="17" grpId="0" bldLvl="0" animBg="1"/>
      <p:bldP spid="19" grpId="0" animBg="1"/>
      <p:bldP spid="2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61923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3215" y="1974215"/>
            <a:ext cx="10528935" cy="205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670" y="3933190"/>
            <a:ext cx="893254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3215" y="4629785"/>
            <a:ext cx="491363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3184" y="5699416"/>
            <a:ext cx="2595518" cy="31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3184" y="6307403"/>
            <a:ext cx="2024872" cy="31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5" grpId="0" bldLvl="0" animBg="1"/>
      <p:bldP spid="29" grpId="0" bldLvl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84"/>
          <a:stretch>
            <a:fillRect/>
          </a:stretch>
        </p:blipFill>
        <p:spPr>
          <a:xfrm>
            <a:off x="479425" y="908480"/>
            <a:ext cx="11339830" cy="30640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48340" y="1196975"/>
            <a:ext cx="48895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07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090660"/>
            <a:ext cx="304685" cy="31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6901" y="3912437"/>
            <a:ext cx="285642" cy="30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65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2235787"/>
            <a:ext cx="352291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853260"/>
            <a:ext cx="11340000" cy="1248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8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636067"/>
            <a:ext cx="304685" cy="30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345" y="2080260"/>
            <a:ext cx="4028440" cy="413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2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1798084"/>
            <a:ext cx="352291" cy="30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34900"/>
            <a:ext cx="11340000" cy="4219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3744485"/>
            <a:ext cx="304685" cy="31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" r="11748" b="2357"/>
          <a:stretch>
            <a:fillRect/>
          </a:stretch>
        </p:blipFill>
        <p:spPr>
          <a:xfrm>
            <a:off x="3575685" y="4149090"/>
            <a:ext cx="3863340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2024-10-26T16:38:12Z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