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0" r:id="rId10"/>
    <p:sldId id="348" r:id="rId11"/>
    <p:sldId id="347" r:id="rId12"/>
    <p:sldId id="346" r:id="rId13"/>
    <p:sldId id="345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3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205355"/>
            <a:ext cx="10833735" cy="2486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031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927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925445"/>
            <a:ext cx="5089525" cy="159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4754880"/>
            <a:ext cx="260477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855595" y="4725670"/>
            <a:ext cx="483552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691120" y="4725670"/>
            <a:ext cx="260477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5704205"/>
            <a:ext cx="677799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063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60045" y="1845310"/>
            <a:ext cx="418846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781300"/>
            <a:ext cx="418846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625" y="3645535"/>
            <a:ext cx="758952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2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6131383"/>
            <a:ext cx="380856" cy="4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86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8" t="35867" b="19607"/>
          <a:stretch>
            <a:fillRect/>
          </a:stretch>
        </p:blipFill>
        <p:spPr>
          <a:xfrm>
            <a:off x="3791585" y="3357245"/>
            <a:ext cx="3851275" cy="25922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65" y="900635"/>
            <a:ext cx="11340000" cy="33240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7752" y="3510373"/>
            <a:ext cx="380856" cy="4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861640"/>
            <a:ext cx="11340000" cy="3195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2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880471"/>
            <a:ext cx="371334" cy="40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221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2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2890387"/>
            <a:ext cx="1437732" cy="46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9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44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05"/>
          <a:stretch>
            <a:fillRect/>
          </a:stretch>
        </p:blipFill>
        <p:spPr>
          <a:xfrm>
            <a:off x="4944110" y="5805170"/>
            <a:ext cx="2879770" cy="76771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60045" y="2637155"/>
            <a:ext cx="321945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3429000"/>
            <a:ext cx="460883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280" y="4364990"/>
            <a:ext cx="460883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0" y="5027930"/>
            <a:ext cx="460883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625" y="5805170"/>
            <a:ext cx="460883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728210" y="6021070"/>
            <a:ext cx="460883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31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9295"/>
            <a:ext cx="11340000" cy="1239960"/>
          </a:xfrm>
          <a:prstGeom prst="rect">
            <a:avLst/>
          </a:prstGeom>
        </p:spPr>
      </p:pic>
      <p:pic>
        <p:nvPicPr>
          <p:cNvPr id="3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55"/>
          <a:stretch>
            <a:fillRect/>
          </a:stretch>
        </p:blipFill>
        <p:spPr>
          <a:xfrm>
            <a:off x="335280" y="5415280"/>
            <a:ext cx="11339830" cy="76136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263525" y="1917065"/>
            <a:ext cx="10906760" cy="138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3429000"/>
            <a:ext cx="819785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7625" y="4220845"/>
            <a:ext cx="9322435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6990" y="5563235"/>
            <a:ext cx="460883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9"/>
          <a:stretch>
            <a:fillRect/>
          </a:stretch>
        </p:blipFill>
        <p:spPr>
          <a:xfrm>
            <a:off x="360045" y="836725"/>
            <a:ext cx="11339830" cy="4184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43"/>
          <a:stretch>
            <a:fillRect/>
          </a:stretch>
        </p:blipFill>
        <p:spPr>
          <a:xfrm>
            <a:off x="407670" y="5012690"/>
            <a:ext cx="11339830" cy="1584120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17" r="72701"/>
          <a:stretch>
            <a:fillRect/>
          </a:stretch>
        </p:blipFill>
        <p:spPr>
          <a:xfrm>
            <a:off x="7536180" y="5829095"/>
            <a:ext cx="3095670" cy="76792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263525" y="3429000"/>
            <a:ext cx="666178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4077335"/>
            <a:ext cx="265747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855595" y="4149090"/>
            <a:ext cx="265747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8120" y="5012690"/>
            <a:ext cx="265747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625" y="5948045"/>
            <a:ext cx="729551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536180" y="5829300"/>
            <a:ext cx="265747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7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58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48920" y="2564765"/>
            <a:ext cx="6569075" cy="298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5805170"/>
            <a:ext cx="829627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72277" cy="58680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91135" y="3140710"/>
            <a:ext cx="673989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717290"/>
            <a:ext cx="265747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4758690"/>
            <a:ext cx="9238615" cy="194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26292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6528435" y="980440"/>
            <a:ext cx="265747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567180"/>
            <a:ext cx="746125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380" y="2487930"/>
            <a:ext cx="746125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186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2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158" y="3064747"/>
            <a:ext cx="371335" cy="41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9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142886"/>
            <a:ext cx="342770" cy="40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0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4084659"/>
            <a:ext cx="323727" cy="40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826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6716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916430"/>
            <a:ext cx="319341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2600325"/>
            <a:ext cx="385000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3644900"/>
            <a:ext cx="385000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4324350"/>
            <a:ext cx="385000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770" y="5085080"/>
            <a:ext cx="385000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6021070"/>
            <a:ext cx="677799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7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186694"/>
            <a:ext cx="428463" cy="4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013530"/>
            <a:ext cx="11340000" cy="1955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5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5106326"/>
            <a:ext cx="571284" cy="40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2024-10-28T06:46:25Z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