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3068955"/>
            <a:ext cx="1206881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911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7247890" y="692785"/>
            <a:ext cx="4345940" cy="174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1988820"/>
            <a:ext cx="691959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783399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3860800"/>
            <a:ext cx="10979150" cy="16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670" y="5529580"/>
            <a:ext cx="783399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84"/>
          <a:stretch>
            <a:fillRect/>
          </a:stretch>
        </p:blipFill>
        <p:spPr>
          <a:xfrm>
            <a:off x="360045" y="899795"/>
            <a:ext cx="11339830" cy="598530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91770" y="2060575"/>
            <a:ext cx="10979150" cy="1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860800"/>
            <a:ext cx="1097915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670" y="5012690"/>
            <a:ext cx="1097915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625" y="6021070"/>
            <a:ext cx="1097915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79500"/>
            <a:ext cx="11340000" cy="4014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15"/>
          <a:stretch>
            <a:fillRect/>
          </a:stretch>
        </p:blipFill>
        <p:spPr>
          <a:xfrm>
            <a:off x="311150" y="989760"/>
            <a:ext cx="11339830" cy="98953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277110"/>
            <a:ext cx="1097915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1150" y="3660140"/>
            <a:ext cx="10979150" cy="212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930"/>
            <a:ext cx="9842500" cy="6067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5" b="59359"/>
          <a:stretch>
            <a:fillRect/>
          </a:stretch>
        </p:blipFill>
        <p:spPr>
          <a:xfrm>
            <a:off x="9480550" y="4076700"/>
            <a:ext cx="3086735" cy="2141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202420" cy="61772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564765"/>
            <a:ext cx="29610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3357245"/>
            <a:ext cx="8114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07670" y="4077335"/>
            <a:ext cx="8114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4869180"/>
            <a:ext cx="8114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380" y="5596255"/>
            <a:ext cx="8114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280" y="6278245"/>
            <a:ext cx="81140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15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90" y="5022215"/>
            <a:ext cx="511683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4703445"/>
            <a:ext cx="222504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19407" cy="586800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6312535" y="1789430"/>
            <a:ext cx="511683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836930"/>
            <a:ext cx="3230245" cy="301307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6528435" y="4005580"/>
            <a:ext cx="5116830" cy="27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3838575"/>
            <a:ext cx="2731770" cy="301942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19380" y="2776220"/>
            <a:ext cx="6048375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4293235"/>
            <a:ext cx="6761480" cy="247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548245" y="3778885"/>
            <a:ext cx="4020185" cy="307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0045" y="899795"/>
            <a:ext cx="6671990" cy="1642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7270"/>
            <a:ext cx="11340000" cy="39427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124585"/>
            <a:ext cx="2731770" cy="301942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91135" y="3140710"/>
            <a:ext cx="7208520" cy="256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654925" y="1052195"/>
            <a:ext cx="4020185" cy="307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1691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63525" y="1917065"/>
            <a:ext cx="99771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924810"/>
            <a:ext cx="99771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4004945"/>
            <a:ext cx="99771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821555"/>
            <a:ext cx="99771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805170"/>
            <a:ext cx="99771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7"/>
          <a:stretch>
            <a:fillRect/>
          </a:stretch>
        </p:blipFill>
        <p:spPr>
          <a:xfrm>
            <a:off x="360045" y="899795"/>
            <a:ext cx="11339830" cy="569765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91770" y="2978785"/>
            <a:ext cx="6919595" cy="186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940935"/>
            <a:ext cx="691959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5807075"/>
            <a:ext cx="691959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661285"/>
            <a:ext cx="3864610" cy="415290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7318375" y="2820670"/>
            <a:ext cx="4381500" cy="383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