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31"/>
  </p:handoutMasterIdLst>
  <p:sldIdLst>
    <p:sldId id="302" r:id="rId3"/>
    <p:sldId id="324" r:id="rId4"/>
    <p:sldId id="353" r:id="rId5"/>
    <p:sldId id="352" r:id="rId6"/>
    <p:sldId id="350" r:id="rId7"/>
    <p:sldId id="349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5" r:id="rId19"/>
    <p:sldId id="334" r:id="rId20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4700" y="3644900"/>
            <a:ext cx="8102600" cy="77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564765"/>
            <a:ext cx="9879965" cy="7308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5119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191770" y="1845310"/>
            <a:ext cx="763270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781300"/>
            <a:ext cx="763270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9380" y="3590290"/>
            <a:ext cx="10310495" cy="119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770" y="4941570"/>
            <a:ext cx="763270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17" b="37321"/>
          <a:stretch>
            <a:fillRect/>
          </a:stretch>
        </p:blipFill>
        <p:spPr>
          <a:xfrm>
            <a:off x="8638540" y="800100"/>
            <a:ext cx="3843655" cy="318897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170" y="909320"/>
            <a:ext cx="3416300" cy="3029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2" grpId="0" bldLvl="0" animBg="1"/>
      <p:bldP spid="30" grpId="0" bldLvl="0" animBg="1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080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91770" y="2493010"/>
            <a:ext cx="1031049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501390"/>
            <a:ext cx="1031049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128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277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7862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91770" y="3285490"/>
            <a:ext cx="5307965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581525"/>
            <a:ext cx="5307965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173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2261235"/>
            <a:ext cx="5307965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3573145"/>
            <a:ext cx="530796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5280" y="4437380"/>
            <a:ext cx="944753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60045" y="5251450"/>
            <a:ext cx="6735445" cy="145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46445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772285"/>
            <a:ext cx="10911840" cy="202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9380" y="4149090"/>
            <a:ext cx="958342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46380" y="4892675"/>
            <a:ext cx="958342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35280" y="5805170"/>
            <a:ext cx="10494645" cy="99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044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4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4724311"/>
            <a:ext cx="4208463" cy="43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35955" y="6237605"/>
            <a:ext cx="433705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3789045"/>
            <a:ext cx="3036570" cy="284543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5589270"/>
            <a:ext cx="3091815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32175" y="5589270"/>
            <a:ext cx="3604895" cy="113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4644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424295" y="764540"/>
            <a:ext cx="4890135" cy="259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1916430"/>
            <a:ext cx="6483350" cy="126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3284855"/>
            <a:ext cx="6483350" cy="126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0" y="4653915"/>
            <a:ext cx="6483350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5588635"/>
            <a:ext cx="7844155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7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4565" y="5231765"/>
            <a:ext cx="229044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2387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335280" y="2565400"/>
            <a:ext cx="6483350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0" y="3609340"/>
            <a:ext cx="6483350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625" y="4509135"/>
            <a:ext cx="648335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5286375"/>
            <a:ext cx="881380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587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840865"/>
            <a:ext cx="6483350" cy="204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4155440"/>
            <a:ext cx="723392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6245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783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073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481580"/>
            <a:ext cx="5528945" cy="123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729990"/>
            <a:ext cx="530352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509135"/>
            <a:ext cx="6885940" cy="195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274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1699260"/>
            <a:ext cx="7606030" cy="104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280" y="2925445"/>
            <a:ext cx="8228330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0045" y="4071620"/>
            <a:ext cx="822833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7670" y="4705985"/>
            <a:ext cx="981138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5445760"/>
            <a:ext cx="1142746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091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79730" y="3383915"/>
            <a:ext cx="8228330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63525" y="4365625"/>
            <a:ext cx="1105090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19380" y="5521325"/>
            <a:ext cx="80581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983615" y="5301615"/>
            <a:ext cx="8228330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57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2132965"/>
            <a:ext cx="8228330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33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4282440"/>
            <a:ext cx="7750810" cy="158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9307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1801495"/>
            <a:ext cx="335343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2685415"/>
            <a:ext cx="591121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7347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134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186940"/>
            <a:ext cx="530923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21945" y="4445635"/>
            <a:ext cx="10608310" cy="13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625" y="3068955"/>
            <a:ext cx="8329295" cy="114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4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29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399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40410"/>
            <a:ext cx="11340000" cy="359588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92150"/>
            <a:ext cx="10856595" cy="620522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5755" y="1680210"/>
            <a:ext cx="6111875" cy="106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5755" y="2953385"/>
            <a:ext cx="356171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5755" y="3747135"/>
            <a:ext cx="523494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5755" y="4491355"/>
            <a:ext cx="6813550" cy="147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25755" y="6232525"/>
            <a:ext cx="633095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836295"/>
            <a:ext cx="4166870" cy="3695065"/>
          </a:xfrm>
          <a:prstGeom prst="rect">
            <a:avLst/>
          </a:prstGeom>
        </p:spPr>
      </p:pic>
      <p:sp useBgFill="1">
        <p:nvSpPr>
          <p:cNvPr id="48" name="矩形 47"/>
          <p:cNvSpPr/>
          <p:nvPr/>
        </p:nvSpPr>
        <p:spPr bwMode="white">
          <a:xfrm>
            <a:off x="3887470" y="2953385"/>
            <a:ext cx="210756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3" grpId="0" bldLvl="0" animBg="1"/>
      <p:bldP spid="31" grpId="0" bldLvl="0" animBg="1"/>
      <p:bldP spid="38" grpId="0" bldLvl="0" animBg="1"/>
      <p:bldP spid="43" grpId="0" bldLvl="0" animBg="1"/>
      <p:bldP spid="4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2024-10-28T06:09:14Z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