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2042795"/>
            <a:ext cx="7419975" cy="2771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2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4739154"/>
            <a:ext cx="590327" cy="53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02373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0051" y="5472486"/>
            <a:ext cx="360978" cy="39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4745" y="172720"/>
            <a:ext cx="2683510" cy="246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0100" y="3644900"/>
            <a:ext cx="3163570" cy="29895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80" y="1124585"/>
            <a:ext cx="11316970" cy="3533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75685" y="3789045"/>
            <a:ext cx="149161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717495"/>
            <a:ext cx="11340000" cy="2354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95310" y="3873500"/>
            <a:ext cx="2986405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5" y="1012825"/>
            <a:ext cx="11506200" cy="287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08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220" y="3769995"/>
            <a:ext cx="6337300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3287" y="5305570"/>
            <a:ext cx="5622536" cy="4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3135" y="6219825"/>
            <a:ext cx="243141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785" y="6165215"/>
            <a:ext cx="390144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  <p:bldP spid="16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20"/>
          <a:stretch>
            <a:fillRect/>
          </a:stretch>
        </p:blipFill>
        <p:spPr>
          <a:xfrm>
            <a:off x="407670" y="908685"/>
            <a:ext cx="11339830" cy="5544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83" r="44759"/>
          <a:stretch>
            <a:fillRect/>
          </a:stretch>
        </p:blipFill>
        <p:spPr>
          <a:xfrm>
            <a:off x="4079875" y="5868035"/>
            <a:ext cx="6264275" cy="58483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35280" y="1772920"/>
            <a:ext cx="8591550" cy="1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107690"/>
            <a:ext cx="859155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149090"/>
            <a:ext cx="329311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575685" y="4004945"/>
            <a:ext cx="682752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670" y="4725035"/>
            <a:ext cx="305371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5733415"/>
            <a:ext cx="363601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9875" y="5805170"/>
            <a:ext cx="612775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019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785"/>
            <a:ext cx="11340000" cy="634557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35280" y="1844675"/>
            <a:ext cx="39382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880" y="2864485"/>
            <a:ext cx="26098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072130" y="2853055"/>
            <a:ext cx="26098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9425" y="3717290"/>
            <a:ext cx="26098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36880" y="4581525"/>
            <a:ext cx="50990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5445760"/>
            <a:ext cx="50990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36880" y="6245225"/>
            <a:ext cx="701738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3702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91770" y="1844675"/>
            <a:ext cx="55626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08345" y="1917065"/>
            <a:ext cx="50990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2780665"/>
            <a:ext cx="24523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954020" y="2864485"/>
            <a:ext cx="685609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3644900"/>
            <a:ext cx="6087745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70" y="5085080"/>
            <a:ext cx="24523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5984875"/>
            <a:ext cx="597344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2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5685217"/>
            <a:ext cx="380856" cy="3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931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20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547"/>
          <a:stretch>
            <a:fillRect/>
          </a:stretch>
        </p:blipFill>
        <p:spPr>
          <a:xfrm>
            <a:off x="5735955" y="764540"/>
            <a:ext cx="5095875" cy="301244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140970" y="2853055"/>
            <a:ext cx="53282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770" y="3776980"/>
            <a:ext cx="11062335" cy="14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5469255"/>
            <a:ext cx="53282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9105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140970" y="2853055"/>
            <a:ext cx="53282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3644900"/>
            <a:ext cx="77882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15" y="4580890"/>
            <a:ext cx="77882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445125"/>
            <a:ext cx="77882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83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637155"/>
            <a:ext cx="77882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1925" y="3644900"/>
            <a:ext cx="77882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509135"/>
            <a:ext cx="77882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5300980"/>
            <a:ext cx="77882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56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637155"/>
            <a:ext cx="1063498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87325" y="3431540"/>
            <a:ext cx="77882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364990"/>
            <a:ext cx="106299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11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4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5129620"/>
            <a:ext cx="571284" cy="4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207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332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1917065"/>
            <a:ext cx="454596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2853055"/>
            <a:ext cx="477710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3767455"/>
            <a:ext cx="477710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625" y="4725035"/>
            <a:ext cx="11616055" cy="13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82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0345" y="3500755"/>
            <a:ext cx="620649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4364990"/>
            <a:ext cx="620649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9380" y="5300980"/>
            <a:ext cx="620649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1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861005"/>
            <a:ext cx="11340000" cy="2677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5411" y="5128143"/>
            <a:ext cx="352291" cy="4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12140"/>
            <a:ext cx="11049635" cy="4751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709545"/>
            <a:ext cx="52895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5301615"/>
            <a:ext cx="11049635" cy="172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2024-10-28T08:43:24Z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