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3690" y="2956560"/>
            <a:ext cx="6484620" cy="9448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1708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80588" y="1469980"/>
            <a:ext cx="588057" cy="420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267"/>
          <a:stretch>
            <a:fillRect/>
          </a:stretch>
        </p:blipFill>
        <p:spPr>
          <a:xfrm>
            <a:off x="360045" y="899795"/>
            <a:ext cx="11339830" cy="59582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9380" y="2564765"/>
            <a:ext cx="3571875" cy="168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128" r="63809"/>
          <a:stretch>
            <a:fillRect/>
          </a:stretch>
        </p:blipFill>
        <p:spPr>
          <a:xfrm>
            <a:off x="7248525" y="5157470"/>
            <a:ext cx="4104005" cy="1448435"/>
          </a:xfrm>
          <a:prstGeom prst="rect">
            <a:avLst/>
          </a:prstGeom>
        </p:spPr>
      </p:pic>
      <p:sp useBgFill="1">
        <p:nvSpPr>
          <p:cNvPr id="55" name="矩形 54"/>
          <p:cNvSpPr/>
          <p:nvPr/>
        </p:nvSpPr>
        <p:spPr bwMode="white">
          <a:xfrm>
            <a:off x="47625" y="4246880"/>
            <a:ext cx="7139305" cy="239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7176135" y="4964430"/>
            <a:ext cx="3571875" cy="168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5" grpId="0" bldLvl="0" animBg="1"/>
      <p:bldP spid="5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8455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180340" y="2252345"/>
            <a:ext cx="10925810" cy="114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19380" y="3789045"/>
            <a:ext cx="10925810" cy="114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692785"/>
            <a:ext cx="8585200" cy="6305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39735" y="2935605"/>
            <a:ext cx="57213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548845"/>
            <a:ext cx="11340000" cy="62734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3495" y="2564765"/>
            <a:ext cx="76454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548845"/>
            <a:ext cx="11340000" cy="64168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640" y="3861435"/>
            <a:ext cx="740410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8828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71510" y="2140585"/>
            <a:ext cx="1239520" cy="1090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11675" y="5436870"/>
            <a:ext cx="727075" cy="1065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2063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448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2564765"/>
            <a:ext cx="10638155" cy="1182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7625" y="4220845"/>
            <a:ext cx="10638155" cy="1182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279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135" y="1995170"/>
            <a:ext cx="790067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91135" y="3091815"/>
            <a:ext cx="790067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7625" y="4014470"/>
            <a:ext cx="7900670" cy="79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3" grpId="0" bldLvl="0" animBg="1"/>
      <p:bldP spid="2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6529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2024-10-28T10:47:22Z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