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835" y="2348865"/>
            <a:ext cx="6187440" cy="1036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442970"/>
            <a:ext cx="848868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89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439670"/>
            <a:ext cx="580961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880875"/>
            <a:ext cx="2408916" cy="46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613910"/>
            <a:ext cx="727011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6052185"/>
            <a:ext cx="50577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animBg="1"/>
      <p:bldP spid="30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47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13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68955"/>
            <a:ext cx="6958965" cy="189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35575"/>
            <a:ext cx="685419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996565"/>
            <a:ext cx="3656965" cy="335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59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670" y="2489200"/>
            <a:ext cx="84245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432810"/>
            <a:ext cx="93916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223385"/>
            <a:ext cx="61347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061585"/>
            <a:ext cx="44265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63" t="33207"/>
          <a:stretch>
            <a:fillRect/>
          </a:stretch>
        </p:blipFill>
        <p:spPr>
          <a:xfrm>
            <a:off x="8832215" y="3710305"/>
            <a:ext cx="3754755" cy="34232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3926205"/>
            <a:ext cx="3194685" cy="293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5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2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367280"/>
            <a:ext cx="390271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3068955"/>
            <a:ext cx="738505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884930"/>
            <a:ext cx="1050480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4540"/>
            <a:ext cx="10876915" cy="6160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4285" y="5229225"/>
            <a:ext cx="5278755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2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290810" cy="613791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7025" y="4528185"/>
            <a:ext cx="10198735" cy="22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7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637155"/>
            <a:ext cx="1019873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2890" y="4004945"/>
            <a:ext cx="1019873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46380" y="5035550"/>
            <a:ext cx="301244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87395" y="5013325"/>
            <a:ext cx="301244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255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60045" y="1988820"/>
            <a:ext cx="8153400" cy="199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220845"/>
            <a:ext cx="982789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07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2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96530" y="1082675"/>
            <a:ext cx="156464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03070"/>
            <a:ext cx="11340000" cy="2293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69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734310"/>
            <a:ext cx="595503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237355"/>
            <a:ext cx="5462270" cy="101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55295" y="5435600"/>
            <a:ext cx="4044315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980440"/>
            <a:ext cx="4579620" cy="370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