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9" r:id="rId5"/>
    <p:sldId id="337" r:id="rId6"/>
    <p:sldId id="336" r:id="rId7"/>
    <p:sldId id="334" r:id="rId8"/>
    <p:sldId id="333" r:id="rId9"/>
    <p:sldId id="332" r:id="rId10"/>
    <p:sldId id="354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5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tags" Target="../tags/tag7.xml"/><Relationship Id="rId2" Type="http://schemas.openxmlformats.org/officeDocument/2006/relationships/image" Target="../media/image19.png"/><Relationship Id="rId1" Type="http://schemas.openxmlformats.org/officeDocument/2006/relationships/tags" Target="../tags/tag6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tags" Target="../tags/tag10.xml"/><Relationship Id="rId4" Type="http://schemas.openxmlformats.org/officeDocument/2006/relationships/image" Target="../media/image19.png"/><Relationship Id="rId3" Type="http://schemas.openxmlformats.org/officeDocument/2006/relationships/tags" Target="../tags/tag9.xml"/><Relationship Id="rId2" Type="http://schemas.openxmlformats.org/officeDocument/2006/relationships/image" Target="../media/image21.png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tags" Target="../tags/tag4.xml"/><Relationship Id="rId4" Type="http://schemas.openxmlformats.org/officeDocument/2006/relationships/image" Target="../media/image15.png"/><Relationship Id="rId3" Type="http://schemas.openxmlformats.org/officeDocument/2006/relationships/tags" Target="../tags/tag3.xml"/><Relationship Id="rId2" Type="http://schemas.openxmlformats.org/officeDocument/2006/relationships/image" Target="../media/image14.png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75" y="3057525"/>
            <a:ext cx="100012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0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82015" y="4085035"/>
            <a:ext cx="780754" cy="44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/>
          <a:stretch>
            <a:fillRect/>
          </a:stretch>
        </p:blipFill>
        <p:spPr>
          <a:xfrm>
            <a:off x="8615680" y="4437380"/>
            <a:ext cx="4255770" cy="2113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637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3996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5592445" y="764540"/>
            <a:ext cx="5326380" cy="3082290"/>
            <a:chOff x="8807" y="1204"/>
            <a:chExt cx="8388" cy="4854"/>
          </a:xfrm>
        </p:grpSpPr>
        <p:pic>
          <p:nvPicPr>
            <p:cNvPr id="49" name="图片 4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rcRect l="36820"/>
            <a:stretch>
              <a:fillRect/>
            </a:stretch>
          </p:blipFill>
          <p:spPr>
            <a:xfrm>
              <a:off x="10621" y="1204"/>
              <a:ext cx="6575" cy="4855"/>
            </a:xfrm>
            <a:prstGeom prst="snip2DiagRect">
              <a:avLst/>
            </a:prstGeom>
          </p:spPr>
        </p:pic>
        <p:sp useBgFill="1">
          <p:nvSpPr>
            <p:cNvPr id="50" name="矩形 49"/>
            <p:cNvSpPr/>
            <p:nvPr/>
          </p:nvSpPr>
          <p:spPr bwMode="white">
            <a:xfrm>
              <a:off x="8807" y="1658"/>
              <a:ext cx="2356" cy="1541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 useBgFill="1">
        <p:nvSpPr>
          <p:cNvPr id="4" name="矩形 3"/>
          <p:cNvSpPr/>
          <p:nvPr/>
        </p:nvSpPr>
        <p:spPr bwMode="white">
          <a:xfrm>
            <a:off x="407670" y="2708910"/>
            <a:ext cx="525716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4315" y="3501390"/>
            <a:ext cx="217932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2050" y="3550285"/>
            <a:ext cx="465645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425" y="4437380"/>
            <a:ext cx="487743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5910" y="4293235"/>
            <a:ext cx="465645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5181600"/>
            <a:ext cx="662749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670" y="6093460"/>
            <a:ext cx="332232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19830" y="6021705"/>
            <a:ext cx="421894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986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888480" y="4365625"/>
            <a:ext cx="4808220" cy="2392045"/>
            <a:chOff x="10848" y="6875"/>
            <a:chExt cx="7572" cy="3767"/>
          </a:xfrm>
        </p:grpSpPr>
        <p:pic>
          <p:nvPicPr>
            <p:cNvPr id="2" name="img_1677721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871" b="48414"/>
            <a:stretch>
              <a:fillRect/>
            </a:stretch>
          </p:blipFill>
          <p:spPr>
            <a:xfrm>
              <a:off x="10848" y="6875"/>
              <a:ext cx="7572" cy="3621"/>
            </a:xfrm>
            <a:prstGeom prst="rect">
              <a:avLst/>
            </a:prstGeom>
          </p:spPr>
        </p:pic>
        <p:sp useBgFill="1">
          <p:nvSpPr>
            <p:cNvPr id="4" name="矩形 3"/>
            <p:cNvSpPr/>
            <p:nvPr/>
          </p:nvSpPr>
          <p:spPr bwMode="white">
            <a:xfrm>
              <a:off x="10848" y="9936"/>
              <a:ext cx="1230" cy="706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32625" y="4373880"/>
            <a:ext cx="4156075" cy="2484120"/>
            <a:chOff x="10168" y="1847"/>
            <a:chExt cx="6545" cy="3912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rcRect l="36820"/>
            <a:stretch>
              <a:fillRect/>
            </a:stretch>
          </p:blipFill>
          <p:spPr>
            <a:xfrm>
              <a:off x="11415" y="1847"/>
              <a:ext cx="5298" cy="3912"/>
            </a:xfrm>
            <a:prstGeom prst="rect">
              <a:avLst/>
            </a:prstGeom>
          </p:spPr>
        </p:pic>
        <p:sp useBgFill="1">
          <p:nvSpPr>
            <p:cNvPr id="8" name="矩形 7"/>
            <p:cNvSpPr/>
            <p:nvPr/>
          </p:nvSpPr>
          <p:spPr bwMode="white">
            <a:xfrm>
              <a:off x="10168" y="1847"/>
              <a:ext cx="2356" cy="1541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 useBgFill="1">
        <p:nvSpPr>
          <p:cNvPr id="9" name="矩形 8"/>
          <p:cNvSpPr/>
          <p:nvPr/>
        </p:nvSpPr>
        <p:spPr bwMode="white">
          <a:xfrm>
            <a:off x="360045" y="1845310"/>
            <a:ext cx="616521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770" y="2762250"/>
            <a:ext cx="616521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770" y="3501390"/>
            <a:ext cx="948436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380" y="4373880"/>
            <a:ext cx="616521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171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368165" y="836930"/>
            <a:ext cx="616521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1772920"/>
            <a:ext cx="415861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295775" y="1701165"/>
            <a:ext cx="636270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2565400"/>
            <a:ext cx="415861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0" y="3429000"/>
            <a:ext cx="415861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79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4633937"/>
            <a:ext cx="342770" cy="40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7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9546" y="2999457"/>
            <a:ext cx="561763" cy="39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95"/>
          <a:stretch>
            <a:fillRect/>
          </a:stretch>
        </p:blipFill>
        <p:spPr>
          <a:xfrm>
            <a:off x="4655820" y="3284855"/>
            <a:ext cx="3679825" cy="307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100"/>
            <a:ext cx="11340000" cy="4792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8136" y="4733626"/>
            <a:ext cx="618891" cy="3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0"/>
          <a:stretch>
            <a:fillRect/>
          </a:stretch>
        </p:blipFill>
        <p:spPr>
          <a:xfrm>
            <a:off x="9120505" y="4293235"/>
            <a:ext cx="4337050" cy="2569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3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3777428"/>
            <a:ext cx="314206" cy="39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70"/>
          <a:stretch>
            <a:fillRect/>
          </a:stretch>
        </p:blipFill>
        <p:spPr>
          <a:xfrm>
            <a:off x="4596130" y="3429000"/>
            <a:ext cx="3338195" cy="3078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3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3039544"/>
            <a:ext cx="1028312" cy="42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/>
          <a:stretch>
            <a:fillRect/>
          </a:stretch>
        </p:blipFill>
        <p:spPr>
          <a:xfrm>
            <a:off x="4224020" y="3284855"/>
            <a:ext cx="4723765" cy="3014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42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54090" y="3608705"/>
            <a:ext cx="216217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8858"/>
          </a:xfrm>
          <a:prstGeom prst="rect">
            <a:avLst/>
          </a:prstGeom>
        </p:spPr>
      </p:pic>
      <p:pic>
        <p:nvPicPr>
          <p:cNvPr id="7" name="图片 6" descr="7b0a202020202266696c746572223a202230220a7d0a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715" y="3429000"/>
            <a:ext cx="10911205" cy="25387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545590" y="5122545"/>
            <a:ext cx="672655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988820"/>
            <a:ext cx="11235690" cy="26523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73200" y="4043680"/>
            <a:ext cx="32131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/>
          <a:stretch>
            <a:fillRect/>
          </a:stretch>
        </p:blipFill>
        <p:spPr>
          <a:xfrm>
            <a:off x="4655820" y="3860800"/>
            <a:ext cx="2586990" cy="22345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0500" y="1171575"/>
            <a:ext cx="11329035" cy="702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picid" val="{05a8d38e-8e62-4502-806d-00ff39ccca86}"/>
</p:tagLst>
</file>

<file path=ppt/tags/tag10.xml><?xml version="1.0" encoding="utf-8"?>
<p:tagLst xmlns:p="http://schemas.openxmlformats.org/presentationml/2006/main">
  <p:tag name="picid" val="{3a5e7514-071e-4bc3-bfa5-59f990e47298}"/>
</p:tagLst>
</file>

<file path=ppt/tags/tag1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ags/tag2.xml><?xml version="1.0" encoding="utf-8"?>
<p:tagLst xmlns:p="http://schemas.openxmlformats.org/presentationml/2006/main">
  <p:tag name="picid" val="{f5dabade-a9d2-44ff-9eb3-064604ee29a9}"/>
</p:tagLst>
</file>

<file path=ppt/tags/tag3.xml><?xml version="1.0" encoding="utf-8"?>
<p:tagLst xmlns:p="http://schemas.openxmlformats.org/presentationml/2006/main">
  <p:tag name="picid" val="{4b0ae975-7f4a-4026-ae56-9f05e1acb3bf}"/>
</p:tagLst>
</file>

<file path=ppt/tags/tag4.xml><?xml version="1.0" encoding="utf-8"?>
<p:tagLst xmlns:p="http://schemas.openxmlformats.org/presentationml/2006/main">
  <p:tag name="picid" val="{1ca88f61-a0f4-458a-a0ee-0746ccb3eb3d}"/>
</p:tagLst>
</file>

<file path=ppt/tags/tag5.xml><?xml version="1.0" encoding="utf-8"?>
<p:tagLst xmlns:p="http://schemas.openxmlformats.org/presentationml/2006/main">
  <p:tag name="picid" val="{5f9d1581-66c4-46ff-b34f-e0bbbf3f175f}"/>
</p:tagLst>
</file>

<file path=ppt/tags/tag6.xml><?xml version="1.0" encoding="utf-8"?>
<p:tagLst xmlns:p="http://schemas.openxmlformats.org/presentationml/2006/main">
  <p:tag name="picid" val="{59eaef51-bce2-4385-97bc-02068ce15455}"/>
</p:tagLst>
</file>

<file path=ppt/tags/tag7.xml><?xml version="1.0" encoding="utf-8"?>
<p:tagLst xmlns:p="http://schemas.openxmlformats.org/presentationml/2006/main">
  <p:tag name="picid" val="{3a5e7514-071e-4bc3-bfa5-59f990e47298}"/>
</p:tagLst>
</file>

<file path=ppt/tags/tag8.xml><?xml version="1.0" encoding="utf-8"?>
<p:tagLst xmlns:p="http://schemas.openxmlformats.org/presentationml/2006/main">
  <p:tag name="picid" val="{42388a71-d689-42c9-8f7e-8c93da55463b}"/>
</p:tagLst>
</file>

<file path=ppt/tags/tag9.xml><?xml version="1.0" encoding="utf-8"?>
<p:tagLst xmlns:p="http://schemas.openxmlformats.org/presentationml/2006/main">
  <p:tag name="picid" val="{59eaef51-bce2-4385-97bc-02068ce15455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2024-10-28T06:25:34Z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