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6" r:id="rId10"/>
    <p:sldId id="345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660" y="2735580"/>
            <a:ext cx="6964680" cy="1386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543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580" y="2439035"/>
            <a:ext cx="11033125" cy="27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5445125"/>
            <a:ext cx="867283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54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53060" y="2637155"/>
            <a:ext cx="867283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566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25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3042285"/>
            <a:ext cx="867283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915" y="4083685"/>
            <a:ext cx="444944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799965" y="4004945"/>
            <a:ext cx="444944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50520" y="4940935"/>
            <a:ext cx="444944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430" y="3933190"/>
            <a:ext cx="16751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138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1735" y="3630930"/>
            <a:ext cx="1005459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2210" y="4471670"/>
            <a:ext cx="785431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2210" y="5303520"/>
            <a:ext cx="82016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47775" y="6166485"/>
            <a:ext cx="544703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71445"/>
            <a:ext cx="47256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140710"/>
            <a:ext cx="8112760" cy="138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919345"/>
            <a:ext cx="74517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538470"/>
            <a:ext cx="878268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1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02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57989"/>
            <a:ext cx="10102216" cy="4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150" y="2630170"/>
            <a:ext cx="608838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997983"/>
            <a:ext cx="371335" cy="4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531870"/>
            <a:ext cx="60744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1271905" y="4364990"/>
            <a:ext cx="60744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8648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5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54225"/>
            <a:ext cx="67138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840355"/>
            <a:ext cx="67138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476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143885" y="4077335"/>
            <a:ext cx="2625725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0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62015" y="3586163"/>
            <a:ext cx="323727" cy="4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660" y="4370070"/>
            <a:ext cx="12014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36930"/>
            <a:ext cx="11331575" cy="606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1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826000"/>
            <a:ext cx="11248390" cy="166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023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43785"/>
            <a:ext cx="291084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188648"/>
            <a:ext cx="9683274" cy="4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37330"/>
            <a:ext cx="923798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31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44675"/>
            <a:ext cx="10799445" cy="12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43300"/>
            <a:ext cx="302450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382770"/>
            <a:ext cx="85178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76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5542283"/>
            <a:ext cx="428463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37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7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387055"/>
            <a:ext cx="371335" cy="4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756639"/>
            <a:ext cx="342770" cy="39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31"/>
          <a:stretch>
            <a:fillRect/>
          </a:stretch>
        </p:blipFill>
        <p:spPr>
          <a:xfrm>
            <a:off x="911225" y="4566285"/>
            <a:ext cx="11339830" cy="18146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07" r="49193"/>
          <a:stretch>
            <a:fillRect/>
          </a:stretch>
        </p:blipFill>
        <p:spPr>
          <a:xfrm>
            <a:off x="6600190" y="4653075"/>
            <a:ext cx="5761400" cy="227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72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03" b="38073"/>
          <a:stretch>
            <a:fillRect/>
          </a:stretch>
        </p:blipFill>
        <p:spPr>
          <a:xfrm>
            <a:off x="911225" y="4221480"/>
            <a:ext cx="5544865" cy="2303575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56" r="53007"/>
          <a:stretch>
            <a:fillRect/>
          </a:stretch>
        </p:blipFill>
        <p:spPr>
          <a:xfrm>
            <a:off x="6370955" y="5084875"/>
            <a:ext cx="5328965" cy="1344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2150" y="2853055"/>
            <a:ext cx="11290935" cy="194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279390"/>
            <a:ext cx="5779770" cy="15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167755" y="4940935"/>
            <a:ext cx="5779770" cy="15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624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350" y="4109720"/>
            <a:ext cx="156972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1990" y="5539740"/>
            <a:ext cx="183769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10039350" cy="61620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5500" y="3193415"/>
            <a:ext cx="867283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653280"/>
            <a:ext cx="8672830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52500" y="5892800"/>
            <a:ext cx="867283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2024-10-27T17:09:14Z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