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2" r:id="rId15"/>
    <p:sldId id="341" r:id="rId16"/>
    <p:sldId id="340" r:id="rId17"/>
    <p:sldId id="338" r:id="rId18"/>
    <p:sldId id="337" r:id="rId19"/>
    <p:sldId id="336" r:id="rId20"/>
    <p:sldId id="384" r:id="rId21"/>
    <p:sldId id="385" r:id="rId22"/>
    <p:sldId id="386" r:id="rId23"/>
    <p:sldId id="387" r:id="rId24"/>
    <p:sldId id="335" r:id="rId25"/>
    <p:sldId id="333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919095"/>
            <a:ext cx="100584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7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5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1100174"/>
            <a:ext cx="599848" cy="4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4951146"/>
            <a:ext cx="599848" cy="4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6285"/>
            <a:ext cx="11246485" cy="43827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770" y="3429000"/>
            <a:ext cx="6178550" cy="145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78"/>
          <a:stretch>
            <a:fillRect/>
          </a:stretch>
        </p:blipFill>
        <p:spPr>
          <a:xfrm>
            <a:off x="407670" y="4796790"/>
            <a:ext cx="11246485" cy="207137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14" r="70159"/>
          <a:stretch>
            <a:fillRect/>
          </a:stretch>
        </p:blipFill>
        <p:spPr>
          <a:xfrm>
            <a:off x="7104380" y="5517515"/>
            <a:ext cx="3355975" cy="117602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07670" y="4862830"/>
            <a:ext cx="6365875" cy="197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04380" y="5386705"/>
            <a:ext cx="3329305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0160" y="2863215"/>
            <a:ext cx="152971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019691"/>
            <a:ext cx="780755" cy="3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3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2959100"/>
            <a:ext cx="567118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041312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80228" y="4157865"/>
            <a:ext cx="393442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9624695" y="3653790"/>
            <a:ext cx="2327910" cy="315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0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2281938"/>
            <a:ext cx="209471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430" y="2952750"/>
            <a:ext cx="28371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1" t="-1435" r="-638" b="1435"/>
          <a:stretch>
            <a:fillRect/>
          </a:stretch>
        </p:blipFill>
        <p:spPr>
          <a:xfrm>
            <a:off x="4944110" y="3644900"/>
            <a:ext cx="3991610" cy="316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1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601845"/>
            <a:ext cx="514540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85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86915"/>
            <a:ext cx="27749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743835"/>
            <a:ext cx="324421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428365"/>
            <a:ext cx="378206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437380"/>
            <a:ext cx="885126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6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6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473881"/>
            <a:ext cx="371335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4149090"/>
            <a:ext cx="2612390" cy="261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5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7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5661025"/>
            <a:ext cx="968565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15645"/>
            <a:ext cx="9305925" cy="622998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78460" y="2585720"/>
            <a:ext cx="9182100" cy="171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78460" y="4544695"/>
            <a:ext cx="548576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5517515"/>
            <a:ext cx="259080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78460" y="6188710"/>
            <a:ext cx="656907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6" grpId="0" bldLvl="0" animBg="1"/>
      <p:bldP spid="31" grpId="0" bldLvl="0" animBg="1"/>
      <p:bldP spid="3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124585"/>
            <a:ext cx="10753725" cy="762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"/>
          <a:stretch>
            <a:fillRect/>
          </a:stretch>
        </p:blipFill>
        <p:spPr>
          <a:xfrm>
            <a:off x="696005" y="2060575"/>
            <a:ext cx="11195640" cy="388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3756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82468" y="3063822"/>
            <a:ext cx="314206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599" y="3063822"/>
            <a:ext cx="314205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2"/>
          <a:stretch>
            <a:fillRect/>
          </a:stretch>
        </p:blipFill>
        <p:spPr>
          <a:xfrm>
            <a:off x="1271905" y="4655820"/>
            <a:ext cx="9192940" cy="9582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737401" y="4876399"/>
            <a:ext cx="2313702" cy="48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335915" y="899795"/>
            <a:ext cx="10873150" cy="3472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50" y="1726565"/>
            <a:ext cx="321246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0150" y="3603625"/>
            <a:ext cx="295021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33928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53940" y="2722245"/>
            <a:ext cx="3623310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02"/>
          <a:stretch>
            <a:fillRect/>
          </a:stretch>
        </p:blipFill>
        <p:spPr>
          <a:xfrm>
            <a:off x="360045" y="899795"/>
            <a:ext cx="6599600" cy="4535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1340485"/>
            <a:ext cx="2767965" cy="27743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7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119971"/>
            <a:ext cx="371335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2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8942" y="4742204"/>
            <a:ext cx="1066397" cy="4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2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690" y="3573145"/>
            <a:ext cx="3476625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56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1946275"/>
            <a:ext cx="1987550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969" y="3377405"/>
            <a:ext cx="1332997" cy="4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1115" y="4234180"/>
            <a:ext cx="305117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2920" y="1104900"/>
            <a:ext cx="476186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49168" y="5149703"/>
            <a:ext cx="1304433" cy="3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764540"/>
            <a:ext cx="347662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3940" y="1069340"/>
            <a:ext cx="274447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9420" y="2780665"/>
            <a:ext cx="3260090" cy="122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147820"/>
            <a:ext cx="3341370" cy="271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5175482"/>
            <a:ext cx="380856" cy="39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