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8" r:id="rId19"/>
    <p:sldId id="336" r:id="rId20"/>
    <p:sldId id="335" r:id="rId21"/>
    <p:sldId id="334" r:id="rId22"/>
    <p:sldId id="332" r:id="rId23"/>
    <p:sldId id="330" r:id="rId24"/>
    <p:sldId id="329" r:id="rId25"/>
    <p:sldId id="328" r:id="rId26"/>
    <p:sldId id="327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5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6050" y="2924810"/>
            <a:ext cx="9172575" cy="9582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005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3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91205" y="2080895"/>
            <a:ext cx="2369820" cy="116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358005"/>
            <a:ext cx="7595235" cy="113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5608320"/>
            <a:ext cx="318198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789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844040"/>
            <a:ext cx="10939145" cy="1313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551607"/>
            <a:ext cx="9302418" cy="44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7642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83667" y="5327069"/>
            <a:ext cx="880526" cy="39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473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1630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149"/>
          <a:stretch>
            <a:fillRect/>
          </a:stretch>
        </p:blipFill>
        <p:spPr>
          <a:xfrm>
            <a:off x="360045" y="2853055"/>
            <a:ext cx="11339830" cy="374375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94"/>
          <a:stretch>
            <a:fillRect/>
          </a:stretch>
        </p:blipFill>
        <p:spPr>
          <a:xfrm>
            <a:off x="551815" y="1052625"/>
            <a:ext cx="11339830" cy="17566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937"/>
          <a:stretch>
            <a:fillRect/>
          </a:stretch>
        </p:blipFill>
        <p:spPr>
          <a:xfrm>
            <a:off x="551815" y="2809240"/>
            <a:ext cx="11294745" cy="1412035"/>
          </a:xfrm>
          <a:prstGeom prst="rect">
            <a:avLst/>
          </a:prstGeom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86" r="64941" b="61443"/>
          <a:stretch>
            <a:fillRect/>
          </a:stretch>
        </p:blipFill>
        <p:spPr>
          <a:xfrm>
            <a:off x="6096000" y="3154680"/>
            <a:ext cx="3959860" cy="778510"/>
          </a:xfrm>
          <a:prstGeom prst="rect">
            <a:avLst/>
          </a:prstGeom>
        </p:spPr>
      </p:pic>
      <p:pic>
        <p:nvPicPr>
          <p:cNvPr id="1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06" b="15821"/>
          <a:stretch>
            <a:fillRect/>
          </a:stretch>
        </p:blipFill>
        <p:spPr>
          <a:xfrm>
            <a:off x="551815" y="4149090"/>
            <a:ext cx="11294745" cy="2592070"/>
          </a:xfrm>
          <a:prstGeom prst="rect">
            <a:avLst/>
          </a:prstGeom>
        </p:spPr>
      </p:pic>
      <p:pic>
        <p:nvPicPr>
          <p:cNvPr id="1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13" r="92354"/>
          <a:stretch>
            <a:fillRect/>
          </a:stretch>
        </p:blipFill>
        <p:spPr>
          <a:xfrm>
            <a:off x="11208385" y="5957570"/>
            <a:ext cx="863600" cy="8559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9425" y="3068955"/>
            <a:ext cx="8752840" cy="111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07670" y="4278630"/>
            <a:ext cx="1042289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7670" y="5229225"/>
            <a:ext cx="1042289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625" y="6052820"/>
            <a:ext cx="1191704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352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07670" y="1772920"/>
            <a:ext cx="8752840" cy="83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1135" y="2780665"/>
            <a:ext cx="8752840" cy="83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3620135"/>
            <a:ext cx="8752840" cy="83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07670" y="4459605"/>
            <a:ext cx="8752840" cy="83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10323830" cy="593534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325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770890"/>
            <a:ext cx="9501505" cy="61525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60460" y="6182360"/>
            <a:ext cx="66992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9688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3830955"/>
            <a:ext cx="7662545" cy="105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07670" y="5229225"/>
            <a:ext cx="907986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6165420"/>
            <a:ext cx="11340000" cy="704522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321945" y="6165215"/>
            <a:ext cx="907986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5" grpId="0" bldLvl="0" animBg="1"/>
      <p:bldP spid="2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837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2637155"/>
            <a:ext cx="10858500" cy="165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35280" y="4580890"/>
            <a:ext cx="945896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07670" y="5463540"/>
            <a:ext cx="945896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  <p:bldP spid="2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6146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529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9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765425"/>
            <a:ext cx="11231880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816350"/>
            <a:ext cx="8451215" cy="1163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5204460"/>
            <a:ext cx="350266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47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928495"/>
            <a:ext cx="821563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804795"/>
            <a:ext cx="1058037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737786"/>
            <a:ext cx="1685289" cy="38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509135"/>
            <a:ext cx="883666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animBg="1"/>
      <p:bldP spid="1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31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2878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6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85" y="6104255"/>
            <a:ext cx="63309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1197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847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2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97225" y="2012950"/>
            <a:ext cx="322897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3360" y="3100070"/>
            <a:ext cx="5827395" cy="1113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622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5733620"/>
            <a:ext cx="11340000" cy="87360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18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910840"/>
            <a:ext cx="867283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806825"/>
            <a:ext cx="6607175" cy="92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5140894"/>
            <a:ext cx="10425944" cy="466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5958205"/>
            <a:ext cx="1154303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8" grpId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2024-10-27T16:52:46Z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