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5"/>
  </p:handoutMasterIdLst>
  <p:sldIdLst>
    <p:sldId id="324" r:id="rId3"/>
    <p:sldId id="361" r:id="rId4"/>
    <p:sldId id="358" r:id="rId5"/>
    <p:sldId id="357" r:id="rId6"/>
    <p:sldId id="356" r:id="rId7"/>
    <p:sldId id="354" r:id="rId8"/>
    <p:sldId id="400" r:id="rId9"/>
    <p:sldId id="353" r:id="rId10"/>
    <p:sldId id="352" r:id="rId11"/>
    <p:sldId id="351" r:id="rId12"/>
    <p:sldId id="350" r:id="rId13"/>
    <p:sldId id="348" r:id="rId14"/>
    <p:sldId id="346" r:id="rId15"/>
    <p:sldId id="344" r:id="rId16"/>
    <p:sldId id="342" r:id="rId17"/>
    <p:sldId id="341" r:id="rId18"/>
    <p:sldId id="340" r:id="rId19"/>
    <p:sldId id="338" r:id="rId20"/>
    <p:sldId id="401" r:id="rId21"/>
    <p:sldId id="336" r:id="rId22"/>
    <p:sldId id="334" r:id="rId23"/>
    <p:sldId id="402" r:id="rId24"/>
    <p:sldId id="333" r:id="rId25"/>
    <p:sldId id="332" r:id="rId26"/>
    <p:sldId id="331" r:id="rId27"/>
    <p:sldId id="329" r:id="rId28"/>
    <p:sldId id="328" r:id="rId29"/>
    <p:sldId id="327" r:id="rId30"/>
    <p:sldId id="403" r:id="rId31"/>
    <p:sldId id="326" r:id="rId32"/>
    <p:sldId id="325" r:id="rId34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slide" Target="slides/slide3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06"/>
          <a:stretch>
            <a:fillRect/>
          </a:stretch>
        </p:blipFill>
        <p:spPr>
          <a:xfrm>
            <a:off x="2855595" y="2853055"/>
            <a:ext cx="6383700" cy="9899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836500"/>
            <a:ext cx="11340000" cy="60144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54120" y="2287270"/>
            <a:ext cx="390525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19645" y="4077335"/>
            <a:ext cx="685800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34220" y="4698365"/>
            <a:ext cx="1996440" cy="1273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61465" y="6193155"/>
            <a:ext cx="1182370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187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695" y="3547110"/>
            <a:ext cx="420497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9515" y="4220845"/>
            <a:ext cx="420497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15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091055"/>
            <a:ext cx="548894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9425" y="2564765"/>
            <a:ext cx="5488940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51815" y="3240405"/>
            <a:ext cx="5488940" cy="939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8763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88695" y="2711450"/>
            <a:ext cx="5186680" cy="1063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8695" y="3860800"/>
            <a:ext cx="5186680" cy="1063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0425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157095"/>
            <a:ext cx="6442710" cy="1064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1945" y="3348990"/>
            <a:ext cx="6442710" cy="1064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479425" y="4364990"/>
            <a:ext cx="6442710" cy="1064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2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854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413" y="2854150"/>
            <a:ext cx="5655717" cy="333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7934" y="3492824"/>
            <a:ext cx="6855415" cy="333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8413" y="4141030"/>
            <a:ext cx="1742418" cy="343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8891" y="4779703"/>
            <a:ext cx="5865188" cy="333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7934" y="5437442"/>
            <a:ext cx="3503879" cy="343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621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2149097"/>
            <a:ext cx="5684282" cy="333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45" y="2768600"/>
            <a:ext cx="10559415" cy="951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4037045"/>
            <a:ext cx="1770982" cy="333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4656826"/>
            <a:ext cx="4589319" cy="343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623"/>
          <a:stretch>
            <a:fillRect/>
          </a:stretch>
        </p:blipFill>
        <p:spPr>
          <a:xfrm>
            <a:off x="335915" y="5733210"/>
            <a:ext cx="11339830" cy="107145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533"/>
          <a:stretch>
            <a:fillRect/>
          </a:stretch>
        </p:blipFill>
        <p:spPr>
          <a:xfrm>
            <a:off x="335915" y="476885"/>
            <a:ext cx="11339830" cy="540047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11225" y="2637155"/>
            <a:ext cx="7465695" cy="1162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860425" y="5857240"/>
            <a:ext cx="5509260" cy="1001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532" r="67616" b="11101"/>
          <a:stretch>
            <a:fillRect/>
          </a:stretch>
        </p:blipFill>
        <p:spPr>
          <a:xfrm>
            <a:off x="5232400" y="4725035"/>
            <a:ext cx="3672205" cy="1368630"/>
          </a:xfrm>
          <a:prstGeom prst="rect">
            <a:avLst/>
          </a:prstGeom>
        </p:spPr>
      </p:pic>
      <p:sp useBgFill="1">
        <p:nvSpPr>
          <p:cNvPr id="32" name="矩形 31"/>
          <p:cNvSpPr/>
          <p:nvPr/>
        </p:nvSpPr>
        <p:spPr bwMode="white">
          <a:xfrm>
            <a:off x="1055370" y="3923665"/>
            <a:ext cx="7465695" cy="883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271270" y="4940935"/>
            <a:ext cx="7465695" cy="883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7" grpId="0" bldLvl="0" animBg="1"/>
      <p:bldP spid="32" grpId="0" bldLvl="0" animBg="1"/>
      <p:bldP spid="3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139"/>
          <a:stretch>
            <a:fillRect/>
          </a:stretch>
        </p:blipFill>
        <p:spPr>
          <a:xfrm>
            <a:off x="360045" y="899795"/>
            <a:ext cx="11339830" cy="598530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96925" y="2780665"/>
            <a:ext cx="7323455" cy="1017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9470" y="4004945"/>
            <a:ext cx="7323455" cy="1017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95325" y="4940935"/>
            <a:ext cx="7323455" cy="1017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695325" y="6072505"/>
            <a:ext cx="7323455" cy="78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33" grpId="0" bldLvl="0" animBg="1"/>
      <p:bldP spid="3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544"/>
          <a:stretch>
            <a:fillRect/>
          </a:stretch>
        </p:blipFill>
        <p:spPr>
          <a:xfrm>
            <a:off x="263525" y="1299005"/>
            <a:ext cx="11339830" cy="2437970"/>
          </a:xfrm>
          <a:prstGeom prst="rect">
            <a:avLst/>
          </a:prstGeom>
        </p:spPr>
      </p:pic>
      <p:sp useBgFill="1">
        <p:nvSpPr>
          <p:cNvPr id="34" name="矩形 33"/>
          <p:cNvSpPr/>
          <p:nvPr/>
        </p:nvSpPr>
        <p:spPr bwMode="white">
          <a:xfrm>
            <a:off x="767715" y="2503805"/>
            <a:ext cx="7323455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9470" y="3144520"/>
            <a:ext cx="7323455" cy="890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94715" y="1956435"/>
            <a:ext cx="732345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bldLvl="0" animBg="1"/>
      <p:bldP spid="2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65009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557225"/>
            <a:ext cx="11340000" cy="44214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2136" y="2891292"/>
            <a:ext cx="285642" cy="304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04051" y="4549347"/>
            <a:ext cx="352291" cy="304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2501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4653485"/>
            <a:ext cx="11340000" cy="2294692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916"/>
          <a:stretch>
            <a:fillRect/>
          </a:stretch>
        </p:blipFill>
        <p:spPr>
          <a:xfrm>
            <a:off x="360045" y="980440"/>
            <a:ext cx="11339830" cy="4329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820"/>
          <a:stretch>
            <a:fillRect/>
          </a:stretch>
        </p:blipFill>
        <p:spPr>
          <a:xfrm>
            <a:off x="426085" y="4122420"/>
            <a:ext cx="11339830" cy="225869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04"/>
          <a:stretch>
            <a:fillRect/>
          </a:stretch>
        </p:blipFill>
        <p:spPr>
          <a:xfrm>
            <a:off x="407670" y="1052625"/>
            <a:ext cx="11339830" cy="30697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783840" y="2780665"/>
            <a:ext cx="2060575" cy="1138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423795" y="5157470"/>
            <a:ext cx="2060575" cy="1138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809"/>
          <a:stretch>
            <a:fillRect/>
          </a:stretch>
        </p:blipFill>
        <p:spPr>
          <a:xfrm>
            <a:off x="360045" y="1052625"/>
            <a:ext cx="11339830" cy="535579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91770" y="2132965"/>
            <a:ext cx="9660890" cy="920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30835" y="4077335"/>
            <a:ext cx="5657850" cy="71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63525" y="4772025"/>
            <a:ext cx="4046220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63525" y="5553075"/>
            <a:ext cx="8451850" cy="820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31128" y="6291044"/>
            <a:ext cx="2367436" cy="289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3213100"/>
            <a:ext cx="9660890" cy="920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7" grpId="0" bldLvl="0" animBg="1"/>
      <p:bldP spid="21" grpId="0" bldLvl="0" animBg="1"/>
      <p:bldP spid="22" grpId="0" bldLvl="0" animBg="1"/>
      <p:bldP spid="26" grpId="0" animBg="1"/>
      <p:bldP spid="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93302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2134870"/>
            <a:ext cx="6693535" cy="787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45" y="3181350"/>
            <a:ext cx="5980430" cy="992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35280" y="4262120"/>
            <a:ext cx="5287645" cy="902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4" grpId="0" bldLvl="0" animBg="1"/>
      <p:bldP spid="2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9154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4391865"/>
            <a:ext cx="11340000" cy="1394897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36930"/>
            <a:ext cx="10915650" cy="61461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5120" y="3517265"/>
            <a:ext cx="10226040" cy="1235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5120" y="4866005"/>
            <a:ext cx="7320280" cy="895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63525" y="5805805"/>
            <a:ext cx="8080375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5120" y="6309360"/>
            <a:ext cx="9830435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5" grpId="0" bldLvl="0" animBg="1"/>
      <p:bldP spid="1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1523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1616075"/>
            <a:ext cx="9792335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2226945"/>
            <a:ext cx="4471035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60045" y="2673350"/>
            <a:ext cx="8242935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1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638"/>
          <a:stretch>
            <a:fillRect/>
          </a:stretch>
        </p:blipFill>
        <p:spPr>
          <a:xfrm>
            <a:off x="335280" y="1124585"/>
            <a:ext cx="11339830" cy="41857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362"/>
          <a:stretch>
            <a:fillRect/>
          </a:stretch>
        </p:blipFill>
        <p:spPr>
          <a:xfrm>
            <a:off x="47625" y="1125015"/>
            <a:ext cx="11339830" cy="25262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69540" y="2997200"/>
            <a:ext cx="147574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6785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9545" y="1144108"/>
            <a:ext cx="309436" cy="309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99545" y="4899628"/>
            <a:ext cx="300059" cy="309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05"/>
          <a:stretch>
            <a:fillRect/>
          </a:stretch>
        </p:blipFill>
        <p:spPr>
          <a:xfrm>
            <a:off x="360045" y="899795"/>
            <a:ext cx="11339830" cy="55535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3850" y="4547870"/>
            <a:ext cx="10289540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3850" y="5300980"/>
            <a:ext cx="3629660" cy="46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3850" y="5916930"/>
            <a:ext cx="3298825" cy="41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548" r="62750"/>
          <a:stretch>
            <a:fillRect/>
          </a:stretch>
        </p:blipFill>
        <p:spPr>
          <a:xfrm>
            <a:off x="3863975" y="5733415"/>
            <a:ext cx="4224065" cy="70358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677920" y="5877560"/>
            <a:ext cx="4769485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23462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321945" y="2150110"/>
            <a:ext cx="6299835" cy="1194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259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66901" y="1376370"/>
            <a:ext cx="285642" cy="304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47858" y="4720487"/>
            <a:ext cx="314206" cy="314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813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7858" y="2370730"/>
            <a:ext cx="314206" cy="305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2781505"/>
            <a:ext cx="11340000" cy="1713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573"/>
          <a:stretch>
            <a:fillRect/>
          </a:stretch>
        </p:blipFill>
        <p:spPr>
          <a:xfrm>
            <a:off x="360045" y="899795"/>
            <a:ext cx="11339830" cy="37532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2440" y="2132965"/>
            <a:ext cx="650240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584"/>
          <a:stretch>
            <a:fillRect/>
          </a:stretch>
        </p:blipFill>
        <p:spPr>
          <a:xfrm>
            <a:off x="426085" y="980870"/>
            <a:ext cx="11339830" cy="27548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770870" y="2277745"/>
            <a:ext cx="576580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132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7858" y="4474201"/>
            <a:ext cx="304685" cy="304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736170"/>
            <a:ext cx="11340000" cy="61220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92465" y="1752600"/>
            <a:ext cx="688340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52080" y="3010535"/>
            <a:ext cx="1392555" cy="942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84930" y="6101715"/>
            <a:ext cx="1190625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2024-10-28T10:38:45Z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