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5" r:id="rId5"/>
    <p:sldId id="352" r:id="rId6"/>
    <p:sldId id="351" r:id="rId7"/>
    <p:sldId id="348" r:id="rId8"/>
    <p:sldId id="346" r:id="rId9"/>
    <p:sldId id="343" r:id="rId10"/>
    <p:sldId id="342" r:id="rId11"/>
    <p:sldId id="341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7105" y="2993390"/>
            <a:ext cx="7717790" cy="870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997405"/>
            <a:ext cx="11340000" cy="1093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6331" y="3381044"/>
            <a:ext cx="218992" cy="41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5015865" y="3933190"/>
            <a:ext cx="2409190" cy="303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36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9223" y="4216503"/>
            <a:ext cx="837884" cy="47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r="17810"/>
          <a:stretch>
            <a:fillRect/>
          </a:stretch>
        </p:blipFill>
        <p:spPr>
          <a:xfrm>
            <a:off x="9120505" y="3573145"/>
            <a:ext cx="3168015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2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3296683"/>
            <a:ext cx="818841" cy="46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4"/>
          <a:stretch>
            <a:fillRect/>
          </a:stretch>
        </p:blipFill>
        <p:spPr>
          <a:xfrm>
            <a:off x="4465955" y="2853055"/>
            <a:ext cx="3934460" cy="406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9480"/>
            <a:ext cx="11340000" cy="3626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0630" y="3298098"/>
            <a:ext cx="695062" cy="58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/>
          <a:stretch>
            <a:fillRect/>
          </a:stretch>
        </p:blipFill>
        <p:spPr>
          <a:xfrm>
            <a:off x="4872355" y="3789045"/>
            <a:ext cx="3520440" cy="312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00000"/>
            <a:ext cx="11340000" cy="5353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0" b="50766"/>
          <a:stretch>
            <a:fillRect/>
          </a:stretch>
        </p:blipFill>
        <p:spPr>
          <a:xfrm>
            <a:off x="9408160" y="3860800"/>
            <a:ext cx="3024505" cy="17418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63152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5120" y="4004945"/>
            <a:ext cx="1041336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5156835"/>
            <a:ext cx="1041336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226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41"/>
          <a:stretch>
            <a:fillRect/>
          </a:stretch>
        </p:blipFill>
        <p:spPr>
          <a:xfrm>
            <a:off x="360045" y="4076700"/>
            <a:ext cx="11339830" cy="28801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1988820"/>
            <a:ext cx="1041336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3068955"/>
            <a:ext cx="1041336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4077335"/>
            <a:ext cx="10413365" cy="177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6090920"/>
            <a:ext cx="1041336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18"/>
          <a:stretch>
            <a:fillRect/>
          </a:stretch>
        </p:blipFill>
        <p:spPr>
          <a:xfrm>
            <a:off x="426085" y="980235"/>
            <a:ext cx="11339830" cy="18994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988820"/>
            <a:ext cx="1041336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899795"/>
            <a:ext cx="10119360" cy="4688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0" y="3573145"/>
            <a:ext cx="2821940" cy="30454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46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3276600"/>
            <a:ext cx="716978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120" y="4199890"/>
            <a:ext cx="5068570" cy="239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20395"/>
            <a:ext cx="10993120" cy="6313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5390" y="2033905"/>
            <a:ext cx="58928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97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060575"/>
            <a:ext cx="655066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780665"/>
            <a:ext cx="483679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881245"/>
            <a:ext cx="61734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89045"/>
            <a:ext cx="820610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5828030"/>
            <a:ext cx="61734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  <p:bldP spid="2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69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0" y="2204720"/>
            <a:ext cx="703580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3213100"/>
            <a:ext cx="703580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000" y="4295140"/>
            <a:ext cx="703580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733415"/>
            <a:ext cx="703580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647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46380" y="3292475"/>
            <a:ext cx="913003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988820"/>
            <a:ext cx="703580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4869180"/>
            <a:ext cx="913003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475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273192"/>
            <a:ext cx="466549" cy="4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005580"/>
            <a:ext cx="4213860" cy="298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548845"/>
            <a:ext cx="11340000" cy="5060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7882" y="3226854"/>
            <a:ext cx="361813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940" y="4220845"/>
            <a:ext cx="2978150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64540"/>
            <a:ext cx="10414635" cy="505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4149090"/>
            <a:ext cx="7734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785" y="2780665"/>
            <a:ext cx="2849880" cy="290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87"/>
          <a:stretch>
            <a:fillRect/>
          </a:stretch>
        </p:blipFill>
        <p:spPr>
          <a:xfrm>
            <a:off x="10116185" y="3933190"/>
            <a:ext cx="2279015" cy="22967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844675"/>
            <a:ext cx="10273665" cy="48190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" y="612140"/>
            <a:ext cx="10278110" cy="1072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8115" y="4797425"/>
            <a:ext cx="6153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8782685" cy="6292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5373370"/>
            <a:ext cx="7385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39"/>
          <a:stretch>
            <a:fillRect/>
          </a:stretch>
        </p:blipFill>
        <p:spPr>
          <a:xfrm>
            <a:off x="9192895" y="2276475"/>
            <a:ext cx="2999105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73430"/>
            <a:ext cx="9884410" cy="6084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7740" y="4664075"/>
            <a:ext cx="7410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2564765"/>
            <a:ext cx="2990215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2349256"/>
            <a:ext cx="2427959" cy="5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415" y="3348355"/>
            <a:ext cx="406844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2024-10-27T04:17:12Z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