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35"/>
  </p:handoutMasterIdLst>
  <p:sldIdLst>
    <p:sldId id="324" r:id="rId3"/>
    <p:sldId id="358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94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95" r:id="rId21"/>
    <p:sldId id="336" r:id="rId22"/>
    <p:sldId id="335" r:id="rId23"/>
    <p:sldId id="334" r:id="rId24"/>
    <p:sldId id="396" r:id="rId25"/>
    <p:sldId id="333" r:id="rId26"/>
    <p:sldId id="332" r:id="rId27"/>
    <p:sldId id="331" r:id="rId29"/>
    <p:sldId id="330" r:id="rId30"/>
    <p:sldId id="329" r:id="rId31"/>
    <p:sldId id="328" r:id="rId32"/>
    <p:sldId id="327" r:id="rId33"/>
    <p:sldId id="32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8"/>
          <a:stretch>
            <a:fillRect/>
          </a:stretch>
        </p:blipFill>
        <p:spPr>
          <a:xfrm>
            <a:off x="2783840" y="2809240"/>
            <a:ext cx="6672580" cy="1240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48058" r="420" b="1538"/>
          <a:stretch>
            <a:fillRect/>
          </a:stretch>
        </p:blipFill>
        <p:spPr>
          <a:xfrm>
            <a:off x="335915" y="692580"/>
            <a:ext cx="11339830" cy="2643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2080" y="2792095"/>
            <a:ext cx="61277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2853055"/>
            <a:ext cx="5091430" cy="3764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1340000" cy="2144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322" y="2485004"/>
            <a:ext cx="666498" cy="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4087495"/>
            <a:ext cx="4131310" cy="28638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33270"/>
            <a:ext cx="11340000" cy="18598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34105" y="4087339"/>
            <a:ext cx="2009017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8615" y="4004945"/>
            <a:ext cx="301498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25843" y="5232590"/>
            <a:ext cx="447506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9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8695" y="3429635"/>
            <a:ext cx="524510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509135"/>
            <a:ext cx="524510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905" y="5589270"/>
            <a:ext cx="524510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37080"/>
            <a:ext cx="783018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4855"/>
            <a:ext cx="783018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995711"/>
            <a:ext cx="4513148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595846"/>
            <a:ext cx="4989219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205508"/>
            <a:ext cx="1742418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4805643"/>
            <a:ext cx="5731889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5424831"/>
            <a:ext cx="3094458" cy="33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16150"/>
            <a:ext cx="488378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807970"/>
            <a:ext cx="68319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09315"/>
            <a:ext cx="223139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286885"/>
            <a:ext cx="556450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95"/>
          <a:stretch>
            <a:fillRect/>
          </a:stretch>
        </p:blipFill>
        <p:spPr>
          <a:xfrm>
            <a:off x="360045" y="764540"/>
            <a:ext cx="10690225" cy="60490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3684905"/>
            <a:ext cx="507492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9155" y="4613910"/>
            <a:ext cx="472376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225" y="5589270"/>
            <a:ext cx="582104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59155" y="6097270"/>
            <a:ext cx="39668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37" r="70597"/>
          <a:stretch>
            <a:fillRect/>
          </a:stretch>
        </p:blipFill>
        <p:spPr>
          <a:xfrm>
            <a:off x="5592445" y="5877560"/>
            <a:ext cx="3143250" cy="106362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871720" y="6097270"/>
            <a:ext cx="12452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40145" y="6021705"/>
            <a:ext cx="246888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19" grpId="0" bldLvl="0" animBg="1"/>
      <p:bldP spid="22" grpId="0" bldLvl="0" animBg="1"/>
      <p:bldP spid="27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45"/>
          <a:stretch>
            <a:fillRect/>
          </a:stretch>
        </p:blipFill>
        <p:spPr>
          <a:xfrm>
            <a:off x="360045" y="692785"/>
            <a:ext cx="11339830" cy="6119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975" y="2420620"/>
            <a:ext cx="711009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960" y="3213100"/>
            <a:ext cx="48031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759835"/>
            <a:ext cx="814070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4977765"/>
            <a:ext cx="97193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225" y="5589270"/>
            <a:ext cx="109816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6309360"/>
            <a:ext cx="109816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79"/>
          <a:stretch>
            <a:fillRect/>
          </a:stretch>
        </p:blipFill>
        <p:spPr>
          <a:xfrm>
            <a:off x="119380" y="980440"/>
            <a:ext cx="11339830" cy="197548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1988820"/>
            <a:ext cx="1098169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731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1325"/>
            <a:ext cx="11340000" cy="5665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2771" y="1779345"/>
            <a:ext cx="285642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4686" y="4607431"/>
            <a:ext cx="352291" cy="31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73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293235"/>
            <a:ext cx="3154680" cy="25012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1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44065"/>
            <a:ext cx="720788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035398"/>
            <a:ext cx="5065390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40649"/>
            <a:ext cx="9892745" cy="352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941445"/>
            <a:ext cx="10159365" cy="147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456788"/>
            <a:ext cx="3780000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764540"/>
            <a:ext cx="3154680" cy="250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2" grpId="0" animBg="1"/>
      <p:bldP spid="15" grpId="0" bldLvl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75"/>
          <a:stretch>
            <a:fillRect/>
          </a:stretch>
        </p:blipFill>
        <p:spPr>
          <a:xfrm>
            <a:off x="360045" y="899795"/>
            <a:ext cx="11339830" cy="49051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80"/>
          <a:stretch>
            <a:fillRect/>
          </a:stretch>
        </p:blipFill>
        <p:spPr>
          <a:xfrm>
            <a:off x="-24765" y="1052625"/>
            <a:ext cx="11339830" cy="1880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98"/>
          <a:stretch>
            <a:fillRect/>
          </a:stretch>
        </p:blipFill>
        <p:spPr>
          <a:xfrm>
            <a:off x="695325" y="2925445"/>
            <a:ext cx="11339830" cy="39602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79425" y="2997200"/>
            <a:ext cx="8848090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080" y="4302125"/>
            <a:ext cx="884809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890" y="5013325"/>
            <a:ext cx="8848090" cy="170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81"/>
          <a:stretch>
            <a:fillRect/>
          </a:stretch>
        </p:blipFill>
        <p:spPr>
          <a:xfrm>
            <a:off x="551815" y="909115"/>
            <a:ext cx="11339830" cy="318346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07670" y="2348865"/>
            <a:ext cx="88480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853055"/>
            <a:ext cx="11158220" cy="145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5280" y="1557020"/>
            <a:ext cx="931545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61"/>
          <a:stretch>
            <a:fillRect/>
          </a:stretch>
        </p:blipFill>
        <p:spPr>
          <a:xfrm>
            <a:off x="360045" y="899795"/>
            <a:ext cx="11339830" cy="5408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4303395"/>
            <a:ext cx="662495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" y="5397500"/>
            <a:ext cx="506857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92035" y="5300980"/>
            <a:ext cx="458406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4220845"/>
            <a:ext cx="2444115" cy="258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0780"/>
            <a:ext cx="11340000" cy="4511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570" y="2002155"/>
            <a:ext cx="633920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9570" y="3067050"/>
            <a:ext cx="541718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9570" y="4388485"/>
            <a:ext cx="575246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9570" y="5466080"/>
            <a:ext cx="42303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9539" y="6152959"/>
            <a:ext cx="5741410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17" r="51960"/>
          <a:stretch>
            <a:fillRect/>
          </a:stretch>
        </p:blipFill>
        <p:spPr>
          <a:xfrm>
            <a:off x="-121285" y="908480"/>
            <a:ext cx="5447710" cy="12181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655820" y="5511165"/>
            <a:ext cx="42303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23" grpId="0" bldLvl="0" animBg="1"/>
      <p:bldP spid="25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79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780665"/>
            <a:ext cx="655510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80765"/>
            <a:ext cx="583247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4815840"/>
            <a:ext cx="171450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78"/>
          <a:stretch>
            <a:fillRect/>
          </a:stretch>
        </p:blipFill>
        <p:spPr>
          <a:xfrm>
            <a:off x="360045" y="5500370"/>
            <a:ext cx="11339830" cy="95293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063750" y="4771390"/>
            <a:ext cx="15989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5501005"/>
            <a:ext cx="908621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845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995170"/>
            <a:ext cx="26987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917190"/>
            <a:ext cx="207962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933190"/>
            <a:ext cx="651319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1995170"/>
            <a:ext cx="47853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3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43827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2349500"/>
            <a:ext cx="2376805" cy="22059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5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090704"/>
            <a:ext cx="285642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3674752"/>
            <a:ext cx="304685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56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3717290"/>
            <a:ext cx="3041015" cy="310070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07710" y="980440"/>
            <a:ext cx="403606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1920569"/>
            <a:ext cx="6369823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289810"/>
            <a:ext cx="415544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874372"/>
            <a:ext cx="5093954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83280"/>
            <a:ext cx="931164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980815"/>
            <a:ext cx="354457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476761"/>
            <a:ext cx="8626396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029966"/>
            <a:ext cx="2913551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0" r="35446"/>
          <a:stretch>
            <a:fillRect/>
          </a:stretch>
        </p:blipFill>
        <p:spPr>
          <a:xfrm>
            <a:off x="9552305" y="4077335"/>
            <a:ext cx="2520950" cy="24307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6445" y="1268730"/>
            <a:ext cx="2376805" cy="22059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550" y="4077335"/>
            <a:ext cx="2536825" cy="238887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866515" y="3965575"/>
            <a:ext cx="354457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animBg="1"/>
      <p:bldP spid="15" grpId="0" bldLvl="0" animBg="1"/>
      <p:bldP spid="17" grpId="0" animBg="1"/>
      <p:bldP spid="18" grpId="0" bldLvl="0" animBg="1"/>
      <p:bldP spid="20" grpId="0" bldLvl="0" animBg="1"/>
      <p:bldP spid="21" grpId="0" animBg="1"/>
      <p:bldP spid="22" grpId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31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6044" y="1763211"/>
            <a:ext cx="293486" cy="30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6044" y="4701802"/>
            <a:ext cx="302657" cy="29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4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044395"/>
            <a:ext cx="11340000" cy="1756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6108" y="3368972"/>
            <a:ext cx="285642" cy="30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5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520910"/>
            <a:ext cx="304685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9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758771"/>
            <a:ext cx="304685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929987"/>
            <a:ext cx="304685" cy="3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86"/>
          <a:stretch>
            <a:fillRect/>
          </a:stretch>
        </p:blipFill>
        <p:spPr>
          <a:xfrm>
            <a:off x="360045" y="899795"/>
            <a:ext cx="11339830" cy="281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2968910"/>
            <a:ext cx="2570780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