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650" y="2420620"/>
            <a:ext cx="10475595" cy="8185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490" y="3572510"/>
            <a:ext cx="739838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" y="1268730"/>
            <a:ext cx="10126345" cy="4424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7"/>
          <a:stretch>
            <a:fillRect/>
          </a:stretch>
        </p:blipFill>
        <p:spPr>
          <a:xfrm>
            <a:off x="10212070" y="3429000"/>
            <a:ext cx="1993900" cy="17399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745"/>
            <a:ext cx="11340000" cy="54501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50" r="11648"/>
          <a:stretch>
            <a:fillRect/>
          </a:stretch>
        </p:blipFill>
        <p:spPr>
          <a:xfrm>
            <a:off x="8760460" y="5019040"/>
            <a:ext cx="2131060" cy="18389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3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893185"/>
            <a:ext cx="884428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394835"/>
            <a:ext cx="446659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535295"/>
            <a:ext cx="895413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6294987"/>
            <a:ext cx="1666246" cy="36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6940" y="4437380"/>
            <a:ext cx="443928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7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930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196230"/>
            <a:ext cx="10521157" cy="4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787015"/>
            <a:ext cx="101415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439160"/>
            <a:ext cx="936561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547235"/>
            <a:ext cx="10132060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ldLvl="0" animBg="1"/>
      <p:bldP spid="18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8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963802"/>
            <a:ext cx="428463" cy="39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48"/>
          <a:stretch>
            <a:fillRect/>
          </a:stretch>
        </p:blipFill>
        <p:spPr>
          <a:xfrm>
            <a:off x="551180" y="5445125"/>
            <a:ext cx="11339830" cy="130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21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1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881376"/>
            <a:ext cx="342770" cy="39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65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9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845256"/>
            <a:ext cx="380856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63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21030"/>
            <a:ext cx="10339705" cy="42729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012690"/>
            <a:ext cx="10339705" cy="7194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80550" y="5228590"/>
            <a:ext cx="66294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19"/>
          <a:stretch>
            <a:fillRect/>
          </a:stretch>
        </p:blipFill>
        <p:spPr>
          <a:xfrm>
            <a:off x="3575685" y="4864735"/>
            <a:ext cx="5052695" cy="199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344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