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9" r:id="rId5"/>
    <p:sldId id="337" r:id="rId6"/>
    <p:sldId id="333" r:id="rId7"/>
    <p:sldId id="332" r:id="rId8"/>
    <p:sldId id="331" r:id="rId9"/>
    <p:sldId id="330" r:id="rId10"/>
    <p:sldId id="328" r:id="rId11"/>
    <p:sldId id="327" r:id="rId12"/>
    <p:sldId id="326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3945" y="2479040"/>
            <a:ext cx="10066020" cy="891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8940" y="3429000"/>
            <a:ext cx="633222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945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9605" y="2277110"/>
            <a:ext cx="7767320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847215" y="3122930"/>
            <a:ext cx="7767320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3933190"/>
            <a:ext cx="7767320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4797425"/>
            <a:ext cx="7767320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9380" y="5589270"/>
            <a:ext cx="7767320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0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 b="48268"/>
          <a:stretch>
            <a:fillRect/>
          </a:stretch>
        </p:blipFill>
        <p:spPr>
          <a:xfrm>
            <a:off x="360045" y="5085080"/>
            <a:ext cx="4368210" cy="1772920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23" r="68468" b="28551"/>
          <a:stretch>
            <a:fillRect/>
          </a:stretch>
        </p:blipFill>
        <p:spPr>
          <a:xfrm>
            <a:off x="3432175" y="6021070"/>
            <a:ext cx="3575685" cy="648540"/>
          </a:xfrm>
          <a:prstGeom prst="rect">
            <a:avLst/>
          </a:prstGeom>
        </p:spPr>
      </p:pic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35" r="77354"/>
          <a:stretch>
            <a:fillRect/>
          </a:stretch>
        </p:blipFill>
        <p:spPr>
          <a:xfrm>
            <a:off x="5735955" y="6093255"/>
            <a:ext cx="2567985" cy="69108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19380" y="1557020"/>
            <a:ext cx="7767320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3035" y="2493010"/>
            <a:ext cx="7767320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3213100"/>
            <a:ext cx="7767320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53035" y="4149090"/>
            <a:ext cx="7767320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4994910"/>
            <a:ext cx="7767320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36575" y="6092190"/>
            <a:ext cx="367982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295775" y="6021070"/>
            <a:ext cx="214503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671945" y="6038215"/>
            <a:ext cx="214503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43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7270" y="5079365"/>
            <a:ext cx="9971405" cy="132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64745"/>
            <a:ext cx="11340000" cy="611564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623570" y="2421255"/>
            <a:ext cx="4832985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3215" y="4556125"/>
            <a:ext cx="458343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20" b="5041"/>
          <a:stretch>
            <a:fillRect/>
          </a:stretch>
        </p:blipFill>
        <p:spPr>
          <a:xfrm>
            <a:off x="4728210" y="5732780"/>
            <a:ext cx="4896530" cy="122407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91770" y="3582670"/>
            <a:ext cx="590359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5301615"/>
            <a:ext cx="458343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915" y="5949315"/>
            <a:ext cx="9698990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0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7090"/>
            <a:ext cx="11340000" cy="526359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95325" y="3136265"/>
            <a:ext cx="9799320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7260" y="4580890"/>
            <a:ext cx="6342380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53"/>
          <a:stretch>
            <a:fillRect/>
          </a:stretch>
        </p:blipFill>
        <p:spPr>
          <a:xfrm>
            <a:off x="8616315" y="4302125"/>
            <a:ext cx="1944415" cy="1496695"/>
          </a:xfrm>
          <a:prstGeom prst="rect">
            <a:avLst/>
          </a:prstGeom>
        </p:spPr>
      </p:pic>
      <p:pic>
        <p:nvPicPr>
          <p:cNvPr id="3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5733620"/>
            <a:ext cx="11340000" cy="1222006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8543925" y="4437380"/>
            <a:ext cx="172529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23570" y="5639435"/>
            <a:ext cx="8865235" cy="114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33" grpId="0" bldLvl="0" animBg="1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885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138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631315" y="2348865"/>
            <a:ext cx="721741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326130"/>
            <a:ext cx="438975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983355"/>
            <a:ext cx="529526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5013325"/>
            <a:ext cx="529526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7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54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2020" y="3761740"/>
            <a:ext cx="10777855" cy="262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3648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279650" y="2420620"/>
            <a:ext cx="7767320" cy="12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653280"/>
            <a:ext cx="748792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68220" y="3717290"/>
            <a:ext cx="7767320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9380" y="5589270"/>
            <a:ext cx="748792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8" grpId="0" bldLvl="0" animBg="1"/>
      <p:bldP spid="2" grpId="0" bldLvl="0" animBg="1"/>
      <p:bldP spid="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601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50595" y="4711700"/>
            <a:ext cx="7908290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2024-10-27T16:23:22Z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