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8" r:id="rId24"/>
    <p:sldId id="327" r:id="rId26"/>
    <p:sldId id="326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9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1370330"/>
            <a:ext cx="1142238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564765"/>
            <a:ext cx="7423150" cy="3458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8126" y="4042893"/>
            <a:ext cx="341501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12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183" y="6205650"/>
            <a:ext cx="179200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565" y="3082290"/>
            <a:ext cx="468312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735"/>
            <a:ext cx="11340000" cy="49889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3303" y="6088701"/>
            <a:ext cx="428463" cy="3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7824470" y="764540"/>
            <a:ext cx="2505710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6" r="1266" b="14153"/>
          <a:stretch>
            <a:fillRect/>
          </a:stretch>
        </p:blipFill>
        <p:spPr>
          <a:xfrm>
            <a:off x="695960" y="4072890"/>
            <a:ext cx="11339830" cy="1800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3647440" y="908685"/>
            <a:ext cx="3145155" cy="31642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4042865"/>
            <a:ext cx="1018790" cy="55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644900"/>
            <a:ext cx="2985770" cy="31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5380"/>
            <a:ext cx="11340000" cy="61212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3795" y="3630930"/>
            <a:ext cx="63163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4547235"/>
            <a:ext cx="569150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6096635"/>
            <a:ext cx="50641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085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132965"/>
            <a:ext cx="38411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322" y="3159042"/>
            <a:ext cx="2283200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215" y="3893820"/>
            <a:ext cx="298259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215" y="4692650"/>
            <a:ext cx="95510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322" y="5445633"/>
            <a:ext cx="4979027" cy="44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3215" y="6253480"/>
            <a:ext cx="607758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5" grpId="0" bldLvl="0" animBg="1"/>
      <p:bldP spid="19" grpId="0" bldLvl="0" animBg="1"/>
      <p:bldP spid="26" grpId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0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939925"/>
            <a:ext cx="501459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35555"/>
            <a:ext cx="830262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528695"/>
            <a:ext cx="785939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7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717495"/>
            <a:ext cx="11340000" cy="17810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16090" y="4653280"/>
            <a:ext cx="5069840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9050" y="4046855"/>
            <a:ext cx="3204210" cy="24485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83077"/>
          <a:stretch>
            <a:fillRect/>
          </a:stretch>
        </p:blipFill>
        <p:spPr>
          <a:xfrm>
            <a:off x="1127760" y="5300980"/>
            <a:ext cx="6528435" cy="9366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0" r="84343" b="69917"/>
          <a:stretch>
            <a:fillRect/>
          </a:stretch>
        </p:blipFill>
        <p:spPr>
          <a:xfrm>
            <a:off x="7248525" y="5498465"/>
            <a:ext cx="177546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53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4563" y="5215761"/>
            <a:ext cx="1048709" cy="48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4055" y="5053965"/>
            <a:ext cx="17443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653" y="6086091"/>
            <a:ext cx="6274331" cy="49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3" r="42429"/>
          <a:stretch>
            <a:fillRect/>
          </a:stretch>
        </p:blipFill>
        <p:spPr>
          <a:xfrm>
            <a:off x="407670" y="765175"/>
            <a:ext cx="6528435" cy="38696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82905" y="1701165"/>
            <a:ext cx="74142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2493010"/>
            <a:ext cx="7414260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001770"/>
            <a:ext cx="74142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88"/>
          <a:stretch>
            <a:fillRect/>
          </a:stretch>
        </p:blipFill>
        <p:spPr>
          <a:xfrm>
            <a:off x="479425" y="4634865"/>
            <a:ext cx="11339830" cy="174625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4869180"/>
            <a:ext cx="74142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733415"/>
            <a:ext cx="74142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85"/>
          <a:stretch>
            <a:fillRect/>
          </a:stretch>
        </p:blipFill>
        <p:spPr>
          <a:xfrm>
            <a:off x="479425" y="1008380"/>
            <a:ext cx="11339830" cy="4841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52"/>
          <a:stretch>
            <a:fillRect/>
          </a:stretch>
        </p:blipFill>
        <p:spPr>
          <a:xfrm>
            <a:off x="479425" y="5877560"/>
            <a:ext cx="11339830" cy="863395"/>
          </a:xfrm>
          <a:prstGeom prst="rect">
            <a:avLst/>
          </a:prstGeom>
        </p:spPr>
      </p:pic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4" r="72695"/>
          <a:stretch>
            <a:fillRect/>
          </a:stretch>
        </p:blipFill>
        <p:spPr>
          <a:xfrm>
            <a:off x="7104380" y="6015785"/>
            <a:ext cx="3096305" cy="58631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35915" y="1844675"/>
            <a:ext cx="25698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999740" y="1844675"/>
            <a:ext cx="63709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62915" y="2708910"/>
            <a:ext cx="25698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072130" y="2637155"/>
            <a:ext cx="47244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07670" y="3573145"/>
            <a:ext cx="9894570" cy="20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6022975"/>
            <a:ext cx="65055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104380" y="5949315"/>
            <a:ext cx="25698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64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1740" y="5431155"/>
            <a:ext cx="3872230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0190" y="5373370"/>
            <a:ext cx="5498465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760" y="4149090"/>
            <a:ext cx="3180080" cy="272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92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05533"/>
            <a:ext cx="2466045" cy="4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06040"/>
            <a:ext cx="46126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11525"/>
            <a:ext cx="46126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150387"/>
            <a:ext cx="2456523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846218"/>
            <a:ext cx="6398387" cy="4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389880"/>
            <a:ext cx="1065085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08345" y="827405"/>
            <a:ext cx="5498465" cy="260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4" grpId="0" bldLvl="0" animBg="1"/>
      <p:bldP spid="18" grpId="0" animBg="1"/>
      <p:bldP spid="19" grpId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99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23720"/>
            <a:ext cx="31559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503805"/>
            <a:ext cx="856805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0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1177413"/>
            <a:ext cx="428463" cy="37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135" y="1024255"/>
            <a:ext cx="11258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293856"/>
            <a:ext cx="371335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9408795" y="3644900"/>
            <a:ext cx="2382520" cy="313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46196"/>
            <a:ext cx="437984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/>
          <a:stretch>
            <a:fillRect/>
          </a:stretch>
        </p:blipFill>
        <p:spPr>
          <a:xfrm>
            <a:off x="4655820" y="2493010"/>
            <a:ext cx="4355465" cy="402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2076576"/>
            <a:ext cx="609370" cy="39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874010"/>
            <a:ext cx="6447155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4567555"/>
            <a:ext cx="50088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7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53565"/>
            <a:ext cx="7397115" cy="199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4820" y="3896360"/>
            <a:ext cx="474027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092987"/>
            <a:ext cx="371335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